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034" autoAdjust="0"/>
    <p:restoredTop sz="82122" autoAdjust="0"/>
  </p:normalViewPr>
  <p:slideViewPr>
    <p:cSldViewPr snapToGrid="0">
      <p:cViewPr varScale="1">
        <p:scale>
          <a:sx n="92" d="100"/>
          <a:sy n="92" d="100"/>
        </p:scale>
        <p:origin x="498" y="90"/>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246A408-9F6E-4CBC-A25C-207F47A1019F}" type="datetimeFigureOut">
              <a:rPr lang="en-US" smtClean="0"/>
              <a:pPr/>
              <a:t>10/17/2012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5E70AF9-94E8-4214-AAF9-B16F2BDB4B69}" type="slidenum">
              <a:rPr lang="en-US" smtClean="0"/>
              <a:pPr/>
              <a:t>‹#›</a:t>
            </a:fld>
            <a:endParaRPr lang="en-US"/>
          </a:p>
        </p:txBody>
      </p:sp>
    </p:spTree>
    <p:extLst>
      <p:ext uri="{BB962C8B-B14F-4D97-AF65-F5344CB8AC3E}">
        <p14:creationId xmlns:p14="http://schemas.microsoft.com/office/powerpoint/2010/main" val="33928691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Oscar</a:t>
            </a:r>
          </a:p>
          <a:p>
            <a:endParaRPr lang="en-US" dirty="0" smtClean="0"/>
          </a:p>
          <a:p>
            <a:r>
              <a:rPr lang="en-US" dirty="0" smtClean="0"/>
              <a:t>Present the</a:t>
            </a:r>
            <a:r>
              <a:rPr lang="en-US" baseline="0" dirty="0" smtClean="0"/>
              <a:t> team and the names of everybody who will be talking.</a:t>
            </a:r>
            <a:endParaRPr lang="en-US" dirty="0"/>
          </a:p>
        </p:txBody>
      </p:sp>
      <p:sp>
        <p:nvSpPr>
          <p:cNvPr id="4" name="Slide Number Placeholder 3"/>
          <p:cNvSpPr>
            <a:spLocks noGrp="1"/>
          </p:cNvSpPr>
          <p:nvPr>
            <p:ph type="sldNum" sz="quarter" idx="10"/>
          </p:nvPr>
        </p:nvSpPr>
        <p:spPr/>
        <p:txBody>
          <a:bodyPr/>
          <a:lstStyle/>
          <a:p>
            <a:fld id="{65E70AF9-94E8-4214-AAF9-B16F2BDB4B69}" type="slidenum">
              <a:rPr lang="en-US" smtClean="0"/>
              <a:pPr/>
              <a:t>1</a:t>
            </a:fld>
            <a:endParaRPr lang="en-US"/>
          </a:p>
        </p:txBody>
      </p:sp>
    </p:spTree>
    <p:extLst>
      <p:ext uri="{BB962C8B-B14F-4D97-AF65-F5344CB8AC3E}">
        <p14:creationId xmlns:p14="http://schemas.microsoft.com/office/powerpoint/2010/main" val="36086982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CJ</a:t>
            </a:r>
          </a:p>
          <a:p>
            <a:endParaRPr lang="en-US" dirty="0" smtClean="0"/>
          </a:p>
          <a:p>
            <a:r>
              <a:rPr lang="en-US" dirty="0" smtClean="0"/>
              <a:t>You can honestl</a:t>
            </a:r>
            <a:r>
              <a:rPr lang="en-US" baseline="0" dirty="0" smtClean="0"/>
              <a:t>y make up whatever you want in here, everything is on the slides.</a:t>
            </a:r>
          </a:p>
          <a:p>
            <a:endParaRPr lang="en-US" baseline="0" dirty="0" smtClean="0"/>
          </a:p>
          <a:p>
            <a:r>
              <a:rPr lang="en-US" baseline="0" dirty="0" smtClean="0"/>
              <a:t>Pass it over to Justin for decision making and things we learned.</a:t>
            </a:r>
            <a:endParaRPr lang="en-US" dirty="0"/>
          </a:p>
        </p:txBody>
      </p:sp>
      <p:sp>
        <p:nvSpPr>
          <p:cNvPr id="4" name="Slide Number Placeholder 3"/>
          <p:cNvSpPr>
            <a:spLocks noGrp="1"/>
          </p:cNvSpPr>
          <p:nvPr>
            <p:ph type="sldNum" sz="quarter" idx="10"/>
          </p:nvPr>
        </p:nvSpPr>
        <p:spPr/>
        <p:txBody>
          <a:bodyPr/>
          <a:lstStyle/>
          <a:p>
            <a:fld id="{65E70AF9-94E8-4214-AAF9-B16F2BDB4B69}" type="slidenum">
              <a:rPr lang="en-US" smtClean="0"/>
              <a:pPr/>
              <a:t>10</a:t>
            </a:fld>
            <a:endParaRPr lang="en-US"/>
          </a:p>
        </p:txBody>
      </p:sp>
    </p:spTree>
    <p:extLst>
      <p:ext uri="{BB962C8B-B14F-4D97-AF65-F5344CB8AC3E}">
        <p14:creationId xmlns:p14="http://schemas.microsoft.com/office/powerpoint/2010/main" val="41986665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Justin</a:t>
            </a:r>
          </a:p>
          <a:p>
            <a:endParaRPr lang="en-US" dirty="0" smtClean="0"/>
          </a:p>
          <a:p>
            <a:r>
              <a:rPr lang="en-US" dirty="0" smtClean="0"/>
              <a:t>Talk about how we would</a:t>
            </a:r>
            <a:r>
              <a:rPr lang="en-US" baseline="0" dirty="0" smtClean="0"/>
              <a:t> usually get to conclusions by just discussing as a team, in which each person would give their opinion on a matter and we would try to find a middle ground that made everybody happy. In case that didn’t happen because people’s opinions were so divergent, we would vote to decide.</a:t>
            </a:r>
          </a:p>
          <a:p>
            <a:r>
              <a:rPr lang="en-US" baseline="0" dirty="0" smtClean="0"/>
              <a:t>One of the most difficult decisions we had to take as a group is how the rage mechanic would work. In the beginning the player would charge rage with basic attacks and unleash it for Fire and Ice attacks. Later we made it so that you would only use part of the rage instead of all of it. And then we got rid of the basic attack, made the Fire and Ice attacks available all the time and the Rage became just a temporary increase on your attack power and effect after you’ve used it.</a:t>
            </a:r>
          </a:p>
        </p:txBody>
      </p:sp>
      <p:sp>
        <p:nvSpPr>
          <p:cNvPr id="4" name="Slide Number Placeholder 3"/>
          <p:cNvSpPr>
            <a:spLocks noGrp="1"/>
          </p:cNvSpPr>
          <p:nvPr>
            <p:ph type="sldNum" sz="quarter" idx="10"/>
          </p:nvPr>
        </p:nvSpPr>
        <p:spPr/>
        <p:txBody>
          <a:bodyPr/>
          <a:lstStyle/>
          <a:p>
            <a:fld id="{65E70AF9-94E8-4214-AAF9-B16F2BDB4B69}" type="slidenum">
              <a:rPr lang="en-US" smtClean="0"/>
              <a:pPr/>
              <a:t>11</a:t>
            </a:fld>
            <a:endParaRPr lang="en-US"/>
          </a:p>
        </p:txBody>
      </p:sp>
    </p:spTree>
    <p:extLst>
      <p:ext uri="{BB962C8B-B14F-4D97-AF65-F5344CB8AC3E}">
        <p14:creationId xmlns:p14="http://schemas.microsoft.com/office/powerpoint/2010/main" val="1383068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Justin</a:t>
            </a:r>
          </a:p>
          <a:p>
            <a:endParaRPr lang="en-US" dirty="0"/>
          </a:p>
          <a:p>
            <a:r>
              <a:rPr lang="en-US" dirty="0" smtClean="0"/>
              <a:t>One</a:t>
            </a:r>
            <a:r>
              <a:rPr lang="en-US" baseline="0" dirty="0" smtClean="0"/>
              <a:t> of the things we had to overcome as a team is that we had slightly different gaming background, so we decided to make a game inspired by Bastion but some of our team members had never played anything like that.</a:t>
            </a:r>
          </a:p>
          <a:p>
            <a:r>
              <a:rPr lang="en-US" baseline="0" dirty="0" smtClean="0"/>
              <a:t>Our proudest team accomplishment was being able to balance the Fire and Ice attacks with the enemies and environment, we think we did a good job on that.</a:t>
            </a:r>
          </a:p>
          <a:p>
            <a:r>
              <a:rPr lang="en-US" baseline="0" dirty="0" smtClean="0"/>
              <a:t>What we are anticipating to struggle, well, actually code this whole game!</a:t>
            </a:r>
          </a:p>
          <a:p>
            <a:endParaRPr lang="en-US" baseline="0" dirty="0" smtClean="0"/>
          </a:p>
          <a:p>
            <a:r>
              <a:rPr lang="en-US" baseline="0" dirty="0" smtClean="0"/>
              <a:t>Pass it over to </a:t>
            </a:r>
            <a:r>
              <a:rPr lang="en-US" baseline="0" dirty="0" err="1" smtClean="0"/>
              <a:t>Birky</a:t>
            </a:r>
            <a:r>
              <a:rPr lang="en-US" baseline="0" dirty="0" smtClean="0"/>
              <a:t> for goals reached.</a:t>
            </a:r>
            <a:endParaRPr lang="en-US" dirty="0" smtClean="0"/>
          </a:p>
        </p:txBody>
      </p:sp>
      <p:sp>
        <p:nvSpPr>
          <p:cNvPr id="4" name="Slide Number Placeholder 3"/>
          <p:cNvSpPr>
            <a:spLocks noGrp="1"/>
          </p:cNvSpPr>
          <p:nvPr>
            <p:ph type="sldNum" sz="quarter" idx="10"/>
          </p:nvPr>
        </p:nvSpPr>
        <p:spPr/>
        <p:txBody>
          <a:bodyPr/>
          <a:lstStyle/>
          <a:p>
            <a:fld id="{65E70AF9-94E8-4214-AAF9-B16F2BDB4B69}" type="slidenum">
              <a:rPr lang="en-US" smtClean="0"/>
              <a:pPr/>
              <a:t>12</a:t>
            </a:fld>
            <a:endParaRPr lang="en-US"/>
          </a:p>
        </p:txBody>
      </p:sp>
    </p:spTree>
    <p:extLst>
      <p:ext uri="{BB962C8B-B14F-4D97-AF65-F5344CB8AC3E}">
        <p14:creationId xmlns:p14="http://schemas.microsoft.com/office/powerpoint/2010/main" val="24463619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Birky</a:t>
            </a:r>
            <a:endParaRPr lang="en-US" dirty="0" smtClean="0"/>
          </a:p>
          <a:p>
            <a:endParaRPr lang="en-US" dirty="0" smtClean="0"/>
          </a:p>
          <a:p>
            <a:r>
              <a:rPr lang="en-US" dirty="0" smtClean="0"/>
              <a:t>Feel free to add anything to this slide cause I think it’s a little empty but basically talk about what we wanted</a:t>
            </a:r>
            <a:r>
              <a:rPr lang="en-US" baseline="0" dirty="0" smtClean="0"/>
              <a:t>, as a team, for the outcome of this month to be: A game design that we would all be happy with. I think we accomplished this goal. You could maybe say that each one of us had a personal thing that we managed to include in the game and because of that we’re all glad with the final project, or something along those lines.</a:t>
            </a:r>
          </a:p>
        </p:txBody>
      </p:sp>
      <p:sp>
        <p:nvSpPr>
          <p:cNvPr id="4" name="Slide Number Placeholder 3"/>
          <p:cNvSpPr>
            <a:spLocks noGrp="1"/>
          </p:cNvSpPr>
          <p:nvPr>
            <p:ph type="sldNum" sz="quarter" idx="10"/>
          </p:nvPr>
        </p:nvSpPr>
        <p:spPr/>
        <p:txBody>
          <a:bodyPr/>
          <a:lstStyle/>
          <a:p>
            <a:fld id="{65E70AF9-94E8-4214-AAF9-B16F2BDB4B69}" type="slidenum">
              <a:rPr lang="en-US" smtClean="0"/>
              <a:pPr/>
              <a:t>13</a:t>
            </a:fld>
            <a:endParaRPr lang="en-US"/>
          </a:p>
        </p:txBody>
      </p:sp>
    </p:spTree>
    <p:extLst>
      <p:ext uri="{BB962C8B-B14F-4D97-AF65-F5344CB8AC3E}">
        <p14:creationId xmlns:p14="http://schemas.microsoft.com/office/powerpoint/2010/main" val="2201239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Birky</a:t>
            </a:r>
            <a:endParaRPr lang="en-US" dirty="0" smtClean="0"/>
          </a:p>
          <a:p>
            <a:endParaRPr lang="en-US" dirty="0" smtClean="0"/>
          </a:p>
          <a:p>
            <a:r>
              <a:rPr lang="en-US" dirty="0" smtClean="0"/>
              <a:t>Well I think this is straight-forward.</a:t>
            </a:r>
            <a:r>
              <a:rPr lang="en-US" baseline="0" dirty="0" smtClean="0"/>
              <a:t> If you feel like adding anything it’s cool as well.</a:t>
            </a:r>
            <a:endParaRPr lang="en-US" dirty="0"/>
          </a:p>
        </p:txBody>
      </p:sp>
      <p:sp>
        <p:nvSpPr>
          <p:cNvPr id="4" name="Slide Number Placeholder 3"/>
          <p:cNvSpPr>
            <a:spLocks noGrp="1"/>
          </p:cNvSpPr>
          <p:nvPr>
            <p:ph type="sldNum" sz="quarter" idx="10"/>
          </p:nvPr>
        </p:nvSpPr>
        <p:spPr/>
        <p:txBody>
          <a:bodyPr/>
          <a:lstStyle/>
          <a:p>
            <a:fld id="{65E70AF9-94E8-4214-AAF9-B16F2BDB4B69}" type="slidenum">
              <a:rPr lang="en-US" smtClean="0"/>
              <a:pPr/>
              <a:t>14</a:t>
            </a:fld>
            <a:endParaRPr lang="en-US"/>
          </a:p>
        </p:txBody>
      </p:sp>
    </p:spTree>
    <p:extLst>
      <p:ext uri="{BB962C8B-B14F-4D97-AF65-F5344CB8AC3E}">
        <p14:creationId xmlns:p14="http://schemas.microsoft.com/office/powerpoint/2010/main" val="40217133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Birky</a:t>
            </a:r>
            <a:endParaRPr lang="en-US" dirty="0"/>
          </a:p>
        </p:txBody>
      </p:sp>
      <p:sp>
        <p:nvSpPr>
          <p:cNvPr id="4" name="Slide Number Placeholder 3"/>
          <p:cNvSpPr>
            <a:spLocks noGrp="1"/>
          </p:cNvSpPr>
          <p:nvPr>
            <p:ph type="sldNum" sz="quarter" idx="10"/>
          </p:nvPr>
        </p:nvSpPr>
        <p:spPr/>
        <p:txBody>
          <a:bodyPr/>
          <a:lstStyle/>
          <a:p>
            <a:fld id="{65E70AF9-94E8-4214-AAF9-B16F2BDB4B69}" type="slidenum">
              <a:rPr lang="en-US" smtClean="0"/>
              <a:pPr/>
              <a:t>15</a:t>
            </a:fld>
            <a:endParaRPr lang="en-US"/>
          </a:p>
        </p:txBody>
      </p:sp>
    </p:spTree>
    <p:extLst>
      <p:ext uri="{BB962C8B-B14F-4D97-AF65-F5344CB8AC3E}">
        <p14:creationId xmlns:p14="http://schemas.microsoft.com/office/powerpoint/2010/main" val="9112322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Oscar</a:t>
            </a:r>
          </a:p>
          <a:p>
            <a:endParaRPr lang="en-US" dirty="0" smtClean="0"/>
          </a:p>
          <a:p>
            <a:r>
              <a:rPr lang="en-US" dirty="0" smtClean="0"/>
              <a:t>Talk</a:t>
            </a:r>
            <a:r>
              <a:rPr lang="en-US" baseline="0" dirty="0" smtClean="0"/>
              <a:t> about the game name, Berserker, say that it is a ¾ view isometric hack and slash game and explain how the main character’s lover was kidnapped by a wizard and your goal is to find him, kill him and recover your love.</a:t>
            </a:r>
          </a:p>
          <a:p>
            <a:endParaRPr lang="en-US" baseline="0" dirty="0" smtClean="0"/>
          </a:p>
          <a:p>
            <a:r>
              <a:rPr lang="en-US" dirty="0" smtClean="0"/>
              <a:t>Pass it to Roberto for the Walkthrough.</a:t>
            </a:r>
            <a:endParaRPr lang="en-US" dirty="0"/>
          </a:p>
        </p:txBody>
      </p:sp>
      <p:sp>
        <p:nvSpPr>
          <p:cNvPr id="4" name="Slide Number Placeholder 3"/>
          <p:cNvSpPr>
            <a:spLocks noGrp="1"/>
          </p:cNvSpPr>
          <p:nvPr>
            <p:ph type="sldNum" sz="quarter" idx="10"/>
          </p:nvPr>
        </p:nvSpPr>
        <p:spPr/>
        <p:txBody>
          <a:bodyPr/>
          <a:lstStyle/>
          <a:p>
            <a:fld id="{65E70AF9-94E8-4214-AAF9-B16F2BDB4B69}" type="slidenum">
              <a:rPr lang="en-US" smtClean="0"/>
              <a:pPr/>
              <a:t>2</a:t>
            </a:fld>
            <a:endParaRPr lang="en-US"/>
          </a:p>
        </p:txBody>
      </p:sp>
    </p:spTree>
    <p:extLst>
      <p:ext uri="{BB962C8B-B14F-4D97-AF65-F5344CB8AC3E}">
        <p14:creationId xmlns:p14="http://schemas.microsoft.com/office/powerpoint/2010/main" val="8636909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Roberto</a:t>
            </a:r>
          </a:p>
          <a:p>
            <a:endParaRPr lang="en-US" dirty="0" smtClean="0"/>
          </a:p>
          <a:p>
            <a:r>
              <a:rPr lang="en-US" dirty="0" smtClean="0"/>
              <a:t>Explain how the game starts, how we teach the</a:t>
            </a:r>
            <a:r>
              <a:rPr lang="en-US" baseline="0" dirty="0" smtClean="0"/>
              <a:t> player to fight, deflect and use Fire and Ice. (First 3 images)</a:t>
            </a:r>
          </a:p>
          <a:p>
            <a:r>
              <a:rPr lang="en-US" baseline="0" dirty="0" smtClean="0"/>
              <a:t>Explain how the game gets a little harder when you start running into more complex enemy waves culminating with the Wizard battle in the end.</a:t>
            </a:r>
            <a:endParaRPr lang="en-US" dirty="0"/>
          </a:p>
        </p:txBody>
      </p:sp>
      <p:sp>
        <p:nvSpPr>
          <p:cNvPr id="4" name="Slide Number Placeholder 3"/>
          <p:cNvSpPr>
            <a:spLocks noGrp="1"/>
          </p:cNvSpPr>
          <p:nvPr>
            <p:ph type="sldNum" sz="quarter" idx="10"/>
          </p:nvPr>
        </p:nvSpPr>
        <p:spPr/>
        <p:txBody>
          <a:bodyPr/>
          <a:lstStyle/>
          <a:p>
            <a:fld id="{65E70AF9-94E8-4214-AAF9-B16F2BDB4B69}" type="slidenum">
              <a:rPr lang="en-US" smtClean="0"/>
              <a:pPr/>
              <a:t>3</a:t>
            </a:fld>
            <a:endParaRPr lang="en-US"/>
          </a:p>
        </p:txBody>
      </p:sp>
    </p:spTree>
    <p:extLst>
      <p:ext uri="{BB962C8B-B14F-4D97-AF65-F5344CB8AC3E}">
        <p14:creationId xmlns:p14="http://schemas.microsoft.com/office/powerpoint/2010/main" val="7109702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Roberto</a:t>
            </a:r>
          </a:p>
          <a:p>
            <a:endParaRPr lang="en-US" dirty="0" smtClean="0"/>
          </a:p>
          <a:p>
            <a:r>
              <a:rPr lang="en-US" dirty="0" smtClean="0"/>
              <a:t>Explain our 3</a:t>
            </a:r>
            <a:r>
              <a:rPr lang="en-US" baseline="0" dirty="0" smtClean="0"/>
              <a:t> main features:</a:t>
            </a:r>
          </a:p>
          <a:p>
            <a:r>
              <a:rPr lang="en-US" baseline="0" dirty="0" smtClean="0"/>
              <a:t>Fire and Ice – How the player has both attacks and how they affect the enemies, besides talking a little bit about the traps of the same kind</a:t>
            </a:r>
          </a:p>
          <a:p>
            <a:r>
              <a:rPr lang="en-US" baseline="0" dirty="0" smtClean="0"/>
              <a:t>Dash – How the player can use dash to avoid traps, get close to enemies and avoid enemies attacks -  also dashing into the explosive enemy to send him into other enemies</a:t>
            </a:r>
          </a:p>
          <a:p>
            <a:r>
              <a:rPr lang="en-US" baseline="0" dirty="0" smtClean="0"/>
              <a:t>Rage – How you build up rage by attacking enemies and you can use it to double your attack power</a:t>
            </a:r>
          </a:p>
          <a:p>
            <a:endParaRPr lang="en-US" baseline="0" dirty="0" smtClean="0"/>
          </a:p>
          <a:p>
            <a:r>
              <a:rPr lang="en-US" baseline="0" dirty="0" smtClean="0"/>
              <a:t>Pass it over to Santiago for Inspiration and Art</a:t>
            </a:r>
          </a:p>
        </p:txBody>
      </p:sp>
      <p:sp>
        <p:nvSpPr>
          <p:cNvPr id="4" name="Slide Number Placeholder 3"/>
          <p:cNvSpPr>
            <a:spLocks noGrp="1"/>
          </p:cNvSpPr>
          <p:nvPr>
            <p:ph type="sldNum" sz="quarter" idx="10"/>
          </p:nvPr>
        </p:nvSpPr>
        <p:spPr/>
        <p:txBody>
          <a:bodyPr/>
          <a:lstStyle/>
          <a:p>
            <a:fld id="{65E70AF9-94E8-4214-AAF9-B16F2BDB4B69}" type="slidenum">
              <a:rPr lang="en-US" smtClean="0"/>
              <a:pPr/>
              <a:t>4</a:t>
            </a:fld>
            <a:endParaRPr lang="en-US"/>
          </a:p>
        </p:txBody>
      </p:sp>
    </p:spTree>
    <p:extLst>
      <p:ext uri="{BB962C8B-B14F-4D97-AF65-F5344CB8AC3E}">
        <p14:creationId xmlns:p14="http://schemas.microsoft.com/office/powerpoint/2010/main" val="5938625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Santiago</a:t>
            </a:r>
          </a:p>
          <a:p>
            <a:endParaRPr lang="en-US" dirty="0" smtClean="0"/>
          </a:p>
          <a:p>
            <a:r>
              <a:rPr lang="en-US" dirty="0" smtClean="0"/>
              <a:t>Explain what our game has in common with Bastion – Both ¾ view isometric hack and slash games in which the</a:t>
            </a:r>
            <a:r>
              <a:rPr lang="en-US" baseline="0" dirty="0" smtClean="0"/>
              <a:t> player is basically running through areas and killing waves of enemies.</a:t>
            </a:r>
            <a:endParaRPr lang="en-US" dirty="0"/>
          </a:p>
        </p:txBody>
      </p:sp>
      <p:sp>
        <p:nvSpPr>
          <p:cNvPr id="4" name="Slide Number Placeholder 3"/>
          <p:cNvSpPr>
            <a:spLocks noGrp="1"/>
          </p:cNvSpPr>
          <p:nvPr>
            <p:ph type="sldNum" sz="quarter" idx="10"/>
          </p:nvPr>
        </p:nvSpPr>
        <p:spPr/>
        <p:txBody>
          <a:bodyPr/>
          <a:lstStyle/>
          <a:p>
            <a:fld id="{65E70AF9-94E8-4214-AAF9-B16F2BDB4B69}" type="slidenum">
              <a:rPr lang="en-US" smtClean="0"/>
              <a:pPr/>
              <a:t>5</a:t>
            </a:fld>
            <a:endParaRPr lang="en-US"/>
          </a:p>
        </p:txBody>
      </p:sp>
    </p:spTree>
    <p:extLst>
      <p:ext uri="{BB962C8B-B14F-4D97-AF65-F5344CB8AC3E}">
        <p14:creationId xmlns:p14="http://schemas.microsoft.com/office/powerpoint/2010/main" val="17986929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Santiago</a:t>
            </a:r>
          </a:p>
          <a:p>
            <a:endParaRPr lang="en-US" dirty="0" smtClean="0"/>
          </a:p>
          <a:p>
            <a:r>
              <a:rPr lang="en-US" dirty="0" smtClean="0"/>
              <a:t>Explain the art style for our game relating it to Zelda Skyward Sword. You know</a:t>
            </a:r>
            <a:r>
              <a:rPr lang="en-US" baseline="0" dirty="0" smtClean="0"/>
              <a:t> more about art than I do so you should be able to talk about this for some time =)</a:t>
            </a:r>
          </a:p>
          <a:p>
            <a:endParaRPr lang="en-US" baseline="0" dirty="0" smtClean="0"/>
          </a:p>
          <a:p>
            <a:r>
              <a:rPr lang="en-US" baseline="0" dirty="0" smtClean="0"/>
              <a:t>Pass it over to Daniel for current status of the game</a:t>
            </a:r>
            <a:endParaRPr lang="en-US" dirty="0"/>
          </a:p>
        </p:txBody>
      </p:sp>
      <p:sp>
        <p:nvSpPr>
          <p:cNvPr id="4" name="Slide Number Placeholder 3"/>
          <p:cNvSpPr>
            <a:spLocks noGrp="1"/>
          </p:cNvSpPr>
          <p:nvPr>
            <p:ph type="sldNum" sz="quarter" idx="10"/>
          </p:nvPr>
        </p:nvSpPr>
        <p:spPr/>
        <p:txBody>
          <a:bodyPr/>
          <a:lstStyle/>
          <a:p>
            <a:fld id="{65E70AF9-94E8-4214-AAF9-B16F2BDB4B69}" type="slidenum">
              <a:rPr lang="en-US" smtClean="0"/>
              <a:pPr/>
              <a:t>6</a:t>
            </a:fld>
            <a:endParaRPr lang="en-US"/>
          </a:p>
        </p:txBody>
      </p:sp>
    </p:spTree>
    <p:extLst>
      <p:ext uri="{BB962C8B-B14F-4D97-AF65-F5344CB8AC3E}">
        <p14:creationId xmlns:p14="http://schemas.microsoft.com/office/powerpoint/2010/main" val="18496748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Daniel</a:t>
            </a:r>
          </a:p>
          <a:p>
            <a:endParaRPr lang="en-US" dirty="0" smtClean="0"/>
          </a:p>
          <a:p>
            <a:r>
              <a:rPr lang="en-US" dirty="0" smtClean="0"/>
              <a:t>Talk about the features that we had to drop, add</a:t>
            </a:r>
            <a:r>
              <a:rPr lang="en-US" baseline="0" dirty="0" smtClean="0"/>
              <a:t> or change and why we did what we did.</a:t>
            </a:r>
            <a:endParaRPr lang="en-US" dirty="0"/>
          </a:p>
        </p:txBody>
      </p:sp>
      <p:sp>
        <p:nvSpPr>
          <p:cNvPr id="4" name="Slide Number Placeholder 3"/>
          <p:cNvSpPr>
            <a:spLocks noGrp="1"/>
          </p:cNvSpPr>
          <p:nvPr>
            <p:ph type="sldNum" sz="quarter" idx="10"/>
          </p:nvPr>
        </p:nvSpPr>
        <p:spPr/>
        <p:txBody>
          <a:bodyPr/>
          <a:lstStyle/>
          <a:p>
            <a:fld id="{65E70AF9-94E8-4214-AAF9-B16F2BDB4B69}" type="slidenum">
              <a:rPr lang="en-US" smtClean="0"/>
              <a:pPr/>
              <a:t>7</a:t>
            </a:fld>
            <a:endParaRPr lang="en-US"/>
          </a:p>
        </p:txBody>
      </p:sp>
    </p:spTree>
    <p:extLst>
      <p:ext uri="{BB962C8B-B14F-4D97-AF65-F5344CB8AC3E}">
        <p14:creationId xmlns:p14="http://schemas.microsoft.com/office/powerpoint/2010/main" val="21673342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Daniel</a:t>
            </a:r>
          </a:p>
          <a:p>
            <a:endParaRPr lang="en-US" dirty="0" smtClean="0"/>
          </a:p>
          <a:p>
            <a:r>
              <a:rPr lang="en-US" dirty="0" smtClean="0"/>
              <a:t>Talk about the feedback we got after</a:t>
            </a:r>
            <a:r>
              <a:rPr lang="en-US" baseline="0" dirty="0" smtClean="0"/>
              <a:t> our initial pitch and the goals we set for our documentation</a:t>
            </a:r>
          </a:p>
          <a:p>
            <a:endParaRPr lang="en-US" baseline="0" dirty="0" smtClean="0"/>
          </a:p>
          <a:p>
            <a:r>
              <a:rPr lang="en-US" baseline="0" dirty="0" smtClean="0"/>
              <a:t>Pass it over to CJ to talk about our Team</a:t>
            </a:r>
            <a:endParaRPr lang="en-US" dirty="0"/>
          </a:p>
        </p:txBody>
      </p:sp>
      <p:sp>
        <p:nvSpPr>
          <p:cNvPr id="4" name="Slide Number Placeholder 3"/>
          <p:cNvSpPr>
            <a:spLocks noGrp="1"/>
          </p:cNvSpPr>
          <p:nvPr>
            <p:ph type="sldNum" sz="quarter" idx="10"/>
          </p:nvPr>
        </p:nvSpPr>
        <p:spPr/>
        <p:txBody>
          <a:bodyPr/>
          <a:lstStyle/>
          <a:p>
            <a:fld id="{65E70AF9-94E8-4214-AAF9-B16F2BDB4B69}" type="slidenum">
              <a:rPr lang="en-US" smtClean="0"/>
              <a:pPr/>
              <a:t>8</a:t>
            </a:fld>
            <a:endParaRPr lang="en-US"/>
          </a:p>
        </p:txBody>
      </p:sp>
    </p:spTree>
    <p:extLst>
      <p:ext uri="{BB962C8B-B14F-4D97-AF65-F5344CB8AC3E}">
        <p14:creationId xmlns:p14="http://schemas.microsoft.com/office/powerpoint/2010/main" val="31115143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CJ</a:t>
            </a:r>
          </a:p>
          <a:p>
            <a:endParaRPr lang="en-US" dirty="0" smtClean="0"/>
          </a:p>
          <a:p>
            <a:r>
              <a:rPr lang="en-US" dirty="0" smtClean="0"/>
              <a:t>There’s not a lot</a:t>
            </a:r>
            <a:r>
              <a:rPr lang="en-US" baseline="0" dirty="0" smtClean="0"/>
              <a:t> to talk about in here. Just say each person’s role in the team and maybe explain what each position is supposed to do.</a:t>
            </a:r>
            <a:endParaRPr lang="en-US" dirty="0"/>
          </a:p>
        </p:txBody>
      </p:sp>
      <p:sp>
        <p:nvSpPr>
          <p:cNvPr id="4" name="Slide Number Placeholder 3"/>
          <p:cNvSpPr>
            <a:spLocks noGrp="1"/>
          </p:cNvSpPr>
          <p:nvPr>
            <p:ph type="sldNum" sz="quarter" idx="10"/>
          </p:nvPr>
        </p:nvSpPr>
        <p:spPr/>
        <p:txBody>
          <a:bodyPr/>
          <a:lstStyle/>
          <a:p>
            <a:fld id="{65E70AF9-94E8-4214-AAF9-B16F2BDB4B69}" type="slidenum">
              <a:rPr lang="en-US" smtClean="0"/>
              <a:pPr/>
              <a:t>9</a:t>
            </a:fld>
            <a:endParaRPr lang="en-US"/>
          </a:p>
        </p:txBody>
      </p:sp>
    </p:spTree>
    <p:extLst>
      <p:ext uri="{BB962C8B-B14F-4D97-AF65-F5344CB8AC3E}">
        <p14:creationId xmlns:p14="http://schemas.microsoft.com/office/powerpoint/2010/main" val="42040985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smtClean="0"/>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589DD1C1-CF69-4F9E-A205-F79D8597B54A}" type="datetimeFigureOut">
              <a:rPr lang="en-US" smtClean="0"/>
              <a:pPr/>
              <a:t>10/17/2012</a:t>
            </a:fld>
            <a:endParaRPr lang="en-US"/>
          </a:p>
        </p:txBody>
      </p:sp>
      <p:sp>
        <p:nvSpPr>
          <p:cNvPr id="5" name="Footer Placeholder 4"/>
          <p:cNvSpPr>
            <a:spLocks noGrp="1"/>
          </p:cNvSpPr>
          <p:nvPr>
            <p:ph type="ftr" sz="quarter" idx="11"/>
          </p:nvPr>
        </p:nvSpPr>
        <p:spPr/>
        <p:txBody>
          <a:bodyPr/>
          <a:lstStyle/>
          <a:p>
            <a:endParaRPr lang="en-US"/>
          </a:p>
        </p:txBody>
      </p:sp>
      <p:sp>
        <p:nvSpPr>
          <p:cNvPr id="7" name="Freeform 6"/>
          <p:cNvSpPr>
            <a:spLocks/>
          </p:cNvSpPr>
          <p:nvPr/>
        </p:nvSpPr>
        <p:spPr bwMode="auto">
          <a:xfrm>
            <a:off x="0" y="4323810"/>
            <a:ext cx="1744652" cy="778589"/>
          </a:xfrm>
          <a:custGeom>
            <a:avLst/>
            <a:gdLst>
              <a:gd name="T0" fmla="*/ 287 w 372"/>
              <a:gd name="T1" fmla="*/ 166 h 166"/>
              <a:gd name="T2" fmla="*/ 293 w 372"/>
              <a:gd name="T3" fmla="*/ 164 h 166"/>
              <a:gd name="T4" fmla="*/ 294 w 372"/>
              <a:gd name="T5" fmla="*/ 163 h 166"/>
              <a:gd name="T6" fmla="*/ 370 w 372"/>
              <a:gd name="T7" fmla="*/ 87 h 166"/>
              <a:gd name="T8" fmla="*/ 370 w 372"/>
              <a:gd name="T9" fmla="*/ 78 h 166"/>
              <a:gd name="T10" fmla="*/ 294 w 372"/>
              <a:gd name="T11" fmla="*/ 3 h 166"/>
              <a:gd name="T12" fmla="*/ 293 w 372"/>
              <a:gd name="T13" fmla="*/ 2 h 166"/>
              <a:gd name="T14" fmla="*/ 287 w 372"/>
              <a:gd name="T15" fmla="*/ 0 h 166"/>
              <a:gd name="T16" fmla="*/ 0 w 372"/>
              <a:gd name="T17" fmla="*/ 0 h 166"/>
              <a:gd name="T18" fmla="*/ 0 w 372"/>
              <a:gd name="T19" fmla="*/ 166 h 166"/>
              <a:gd name="T20" fmla="*/ 287 w 372"/>
              <a:gd name="T21" fmla="*/ 166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6" name="Slide Number Placeholder 5"/>
          <p:cNvSpPr>
            <a:spLocks noGrp="1"/>
          </p:cNvSpPr>
          <p:nvPr>
            <p:ph type="sldNum" sz="quarter" idx="12"/>
          </p:nvPr>
        </p:nvSpPr>
        <p:spPr>
          <a:xfrm>
            <a:off x="531812" y="4529540"/>
            <a:ext cx="779767" cy="365125"/>
          </a:xfrm>
        </p:spPr>
        <p:txBody>
          <a:bodyPr/>
          <a:lstStyle/>
          <a:p>
            <a:fld id="{1451C331-1E5A-49F0-A201-821BE6590EE4}" type="slidenum">
              <a:rPr lang="en-US" smtClean="0"/>
              <a:pPr/>
              <a:t>‹#›</a:t>
            </a:fld>
            <a:endParaRPr lang="en-US"/>
          </a:p>
        </p:txBody>
      </p:sp>
    </p:spTree>
    <p:extLst>
      <p:ext uri="{BB962C8B-B14F-4D97-AF65-F5344CB8AC3E}">
        <p14:creationId xmlns:p14="http://schemas.microsoft.com/office/powerpoint/2010/main" val="18178625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secHead"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smtClean="0"/>
              <a:t>Click to edit Master title style</a:t>
            </a:r>
            <a:endParaRPr lang="en-US"/>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89DD1C1-CF69-4F9E-A205-F79D8597B54A}" type="datetimeFigureOut">
              <a:rPr lang="en-US" smtClean="0"/>
              <a:pPr/>
              <a:t>10/17/2012</a:t>
            </a:fld>
            <a:endParaRPr lang="en-US"/>
          </a:p>
        </p:txBody>
      </p:sp>
      <p:sp>
        <p:nvSpPr>
          <p:cNvPr id="5" name="Footer Placeholder 4"/>
          <p:cNvSpPr>
            <a:spLocks noGrp="1"/>
          </p:cNvSpPr>
          <p:nvPr>
            <p:ph type="ftr" sz="quarter" idx="11"/>
          </p:nvPr>
        </p:nvSpPr>
        <p:spPr/>
        <p:txBody>
          <a:bodyPr/>
          <a:lstStyle/>
          <a:p>
            <a:endParaRPr lang="en-US"/>
          </a:p>
        </p:txBody>
      </p:sp>
      <p:sp>
        <p:nvSpPr>
          <p:cNvPr id="9" name="Freeform 11"/>
          <p:cNvSpPr>
            <a:spLocks/>
          </p:cNvSpPr>
          <p:nvPr/>
        </p:nvSpPr>
        <p:spPr bwMode="auto">
          <a:xfrm flipV="1">
            <a:off x="-4189" y="3178175"/>
            <a:ext cx="1588527" cy="507297"/>
          </a:xfrm>
          <a:custGeom>
            <a:avLst/>
            <a:gdLst>
              <a:gd name="T0" fmla="*/ 365 w 367"/>
              <a:gd name="T1" fmla="*/ 50 h 106"/>
              <a:gd name="T2" fmla="*/ 317 w 367"/>
              <a:gd name="T3" fmla="*/ 2 h 106"/>
              <a:gd name="T4" fmla="*/ 316 w 367"/>
              <a:gd name="T5" fmla="*/ 1 h 106"/>
              <a:gd name="T6" fmla="*/ 313 w 367"/>
              <a:gd name="T7" fmla="*/ 0 h 106"/>
              <a:gd name="T8" fmla="*/ 294 w 367"/>
              <a:gd name="T9" fmla="*/ 0 h 106"/>
              <a:gd name="T10" fmla="*/ 5 w 367"/>
              <a:gd name="T11" fmla="*/ 0 h 106"/>
              <a:gd name="T12" fmla="*/ 0 w 367"/>
              <a:gd name="T13" fmla="*/ 0 h 106"/>
              <a:gd name="T14" fmla="*/ 0 w 367"/>
              <a:gd name="T15" fmla="*/ 5 h 106"/>
              <a:gd name="T16" fmla="*/ 0 w 367"/>
              <a:gd name="T17" fmla="*/ 100 h 106"/>
              <a:gd name="T18" fmla="*/ 0 w 367"/>
              <a:gd name="T19" fmla="*/ 106 h 106"/>
              <a:gd name="T20" fmla="*/ 5 w 367"/>
              <a:gd name="T21" fmla="*/ 106 h 106"/>
              <a:gd name="T22" fmla="*/ 294 w 367"/>
              <a:gd name="T23" fmla="*/ 106 h 106"/>
              <a:gd name="T24" fmla="*/ 313 w 367"/>
              <a:gd name="T25" fmla="*/ 106 h 106"/>
              <a:gd name="T26" fmla="*/ 316 w 367"/>
              <a:gd name="T27" fmla="*/ 105 h 106"/>
              <a:gd name="T28" fmla="*/ 317 w 367"/>
              <a:gd name="T29" fmla="*/ 104 h 106"/>
              <a:gd name="T30" fmla="*/ 365 w 367"/>
              <a:gd name="T31" fmla="*/ 56 h 106"/>
              <a:gd name="T32" fmla="*/ 365 w 367"/>
              <a:gd name="T33" fmla="*/ 50 h 106"/>
              <a:gd name="connsiteX0" fmla="*/ 9946 w 9946"/>
              <a:gd name="connsiteY0" fmla="*/ 4717 h 10000"/>
              <a:gd name="connsiteX1" fmla="*/ 8638 w 9946"/>
              <a:gd name="connsiteY1" fmla="*/ 189 h 10000"/>
              <a:gd name="connsiteX2" fmla="*/ 8610 w 9946"/>
              <a:gd name="connsiteY2" fmla="*/ 94 h 10000"/>
              <a:gd name="connsiteX3" fmla="*/ 8529 w 9946"/>
              <a:gd name="connsiteY3" fmla="*/ 0 h 10000"/>
              <a:gd name="connsiteX4" fmla="*/ 8011 w 9946"/>
              <a:gd name="connsiteY4" fmla="*/ 0 h 10000"/>
              <a:gd name="connsiteX5" fmla="*/ 874 w 9946"/>
              <a:gd name="connsiteY5" fmla="*/ 70 h 10000"/>
              <a:gd name="connsiteX6" fmla="*/ 136 w 9946"/>
              <a:gd name="connsiteY6" fmla="*/ 0 h 10000"/>
              <a:gd name="connsiteX7" fmla="*/ 0 w 9946"/>
              <a:gd name="connsiteY7" fmla="*/ 0 h 10000"/>
              <a:gd name="connsiteX8" fmla="*/ 0 w 9946"/>
              <a:gd name="connsiteY8" fmla="*/ 472 h 10000"/>
              <a:gd name="connsiteX9" fmla="*/ 0 w 9946"/>
              <a:gd name="connsiteY9" fmla="*/ 9434 h 10000"/>
              <a:gd name="connsiteX10" fmla="*/ 0 w 9946"/>
              <a:gd name="connsiteY10" fmla="*/ 10000 h 10000"/>
              <a:gd name="connsiteX11" fmla="*/ 136 w 9946"/>
              <a:gd name="connsiteY11" fmla="*/ 10000 h 10000"/>
              <a:gd name="connsiteX12" fmla="*/ 8011 w 9946"/>
              <a:gd name="connsiteY12" fmla="*/ 10000 h 10000"/>
              <a:gd name="connsiteX13" fmla="*/ 8529 w 9946"/>
              <a:gd name="connsiteY13" fmla="*/ 10000 h 10000"/>
              <a:gd name="connsiteX14" fmla="*/ 8610 w 9946"/>
              <a:gd name="connsiteY14" fmla="*/ 9906 h 10000"/>
              <a:gd name="connsiteX15" fmla="*/ 8638 w 9946"/>
              <a:gd name="connsiteY15" fmla="*/ 9811 h 10000"/>
              <a:gd name="connsiteX16" fmla="*/ 9946 w 9946"/>
              <a:gd name="connsiteY16" fmla="*/ 5283 h 10000"/>
              <a:gd name="connsiteX17" fmla="*/ 9946 w 9946"/>
              <a:gd name="connsiteY17" fmla="*/ 4717 h 10000"/>
              <a:gd name="connsiteX0" fmla="*/ 10000 w 10000"/>
              <a:gd name="connsiteY0" fmla="*/ 4717 h 10034"/>
              <a:gd name="connsiteX1" fmla="*/ 8685 w 10000"/>
              <a:gd name="connsiteY1" fmla="*/ 189 h 10034"/>
              <a:gd name="connsiteX2" fmla="*/ 8657 w 10000"/>
              <a:gd name="connsiteY2" fmla="*/ 94 h 10034"/>
              <a:gd name="connsiteX3" fmla="*/ 8575 w 10000"/>
              <a:gd name="connsiteY3" fmla="*/ 0 h 10034"/>
              <a:gd name="connsiteX4" fmla="*/ 8054 w 10000"/>
              <a:gd name="connsiteY4" fmla="*/ 0 h 10034"/>
              <a:gd name="connsiteX5" fmla="*/ 879 w 10000"/>
              <a:gd name="connsiteY5" fmla="*/ 70 h 10034"/>
              <a:gd name="connsiteX6" fmla="*/ 137 w 10000"/>
              <a:gd name="connsiteY6" fmla="*/ 0 h 10034"/>
              <a:gd name="connsiteX7" fmla="*/ 0 w 10000"/>
              <a:gd name="connsiteY7" fmla="*/ 0 h 10034"/>
              <a:gd name="connsiteX8" fmla="*/ 0 w 10000"/>
              <a:gd name="connsiteY8" fmla="*/ 472 h 10034"/>
              <a:gd name="connsiteX9" fmla="*/ 0 w 10000"/>
              <a:gd name="connsiteY9" fmla="*/ 9434 h 10034"/>
              <a:gd name="connsiteX10" fmla="*/ 0 w 10000"/>
              <a:gd name="connsiteY10" fmla="*/ 10000 h 10034"/>
              <a:gd name="connsiteX11" fmla="*/ 137 w 10000"/>
              <a:gd name="connsiteY11" fmla="*/ 10000 h 10034"/>
              <a:gd name="connsiteX12" fmla="*/ 903 w 10000"/>
              <a:gd name="connsiteY12" fmla="*/ 10034 h 10034"/>
              <a:gd name="connsiteX13" fmla="*/ 8054 w 10000"/>
              <a:gd name="connsiteY13" fmla="*/ 10000 h 10034"/>
              <a:gd name="connsiteX14" fmla="*/ 8575 w 10000"/>
              <a:gd name="connsiteY14" fmla="*/ 10000 h 10034"/>
              <a:gd name="connsiteX15" fmla="*/ 8657 w 10000"/>
              <a:gd name="connsiteY15" fmla="*/ 9906 h 10034"/>
              <a:gd name="connsiteX16" fmla="*/ 8685 w 10000"/>
              <a:gd name="connsiteY16" fmla="*/ 9811 h 10034"/>
              <a:gd name="connsiteX17" fmla="*/ 10000 w 10000"/>
              <a:gd name="connsiteY17" fmla="*/ 5283 h 10034"/>
              <a:gd name="connsiteX18" fmla="*/ 10000 w 10000"/>
              <a:gd name="connsiteY18" fmla="*/ 4717 h 10034"/>
              <a:gd name="connsiteX0" fmla="*/ 10000 w 10000"/>
              <a:gd name="connsiteY0" fmla="*/ 4717 h 10034"/>
              <a:gd name="connsiteX1" fmla="*/ 8685 w 10000"/>
              <a:gd name="connsiteY1" fmla="*/ 189 h 10034"/>
              <a:gd name="connsiteX2" fmla="*/ 8657 w 10000"/>
              <a:gd name="connsiteY2" fmla="*/ 94 h 10034"/>
              <a:gd name="connsiteX3" fmla="*/ 8575 w 10000"/>
              <a:gd name="connsiteY3" fmla="*/ 0 h 10034"/>
              <a:gd name="connsiteX4" fmla="*/ 8054 w 10000"/>
              <a:gd name="connsiteY4" fmla="*/ 0 h 10034"/>
              <a:gd name="connsiteX5" fmla="*/ 879 w 10000"/>
              <a:gd name="connsiteY5" fmla="*/ 70 h 10034"/>
              <a:gd name="connsiteX6" fmla="*/ 137 w 10000"/>
              <a:gd name="connsiteY6" fmla="*/ 0 h 10034"/>
              <a:gd name="connsiteX7" fmla="*/ 0 w 10000"/>
              <a:gd name="connsiteY7" fmla="*/ 0 h 10034"/>
              <a:gd name="connsiteX8" fmla="*/ 0 w 10000"/>
              <a:gd name="connsiteY8" fmla="*/ 472 h 10034"/>
              <a:gd name="connsiteX9" fmla="*/ 0 w 10000"/>
              <a:gd name="connsiteY9" fmla="*/ 9434 h 10034"/>
              <a:gd name="connsiteX10" fmla="*/ 0 w 10000"/>
              <a:gd name="connsiteY10" fmla="*/ 10000 h 10034"/>
              <a:gd name="connsiteX11" fmla="*/ 903 w 10000"/>
              <a:gd name="connsiteY11" fmla="*/ 10034 h 10034"/>
              <a:gd name="connsiteX12" fmla="*/ 8054 w 10000"/>
              <a:gd name="connsiteY12" fmla="*/ 10000 h 10034"/>
              <a:gd name="connsiteX13" fmla="*/ 8575 w 10000"/>
              <a:gd name="connsiteY13" fmla="*/ 10000 h 10034"/>
              <a:gd name="connsiteX14" fmla="*/ 8657 w 10000"/>
              <a:gd name="connsiteY14" fmla="*/ 9906 h 10034"/>
              <a:gd name="connsiteX15" fmla="*/ 8685 w 10000"/>
              <a:gd name="connsiteY15" fmla="*/ 9811 h 10034"/>
              <a:gd name="connsiteX16" fmla="*/ 10000 w 10000"/>
              <a:gd name="connsiteY16" fmla="*/ 5283 h 10034"/>
              <a:gd name="connsiteX17" fmla="*/ 10000 w 10000"/>
              <a:gd name="connsiteY17" fmla="*/ 4717 h 10034"/>
              <a:gd name="connsiteX0" fmla="*/ 10000 w 10000"/>
              <a:gd name="connsiteY0" fmla="*/ 4717 h 10034"/>
              <a:gd name="connsiteX1" fmla="*/ 8685 w 10000"/>
              <a:gd name="connsiteY1" fmla="*/ 189 h 10034"/>
              <a:gd name="connsiteX2" fmla="*/ 8657 w 10000"/>
              <a:gd name="connsiteY2" fmla="*/ 94 h 10034"/>
              <a:gd name="connsiteX3" fmla="*/ 8575 w 10000"/>
              <a:gd name="connsiteY3" fmla="*/ 0 h 10034"/>
              <a:gd name="connsiteX4" fmla="*/ 8054 w 10000"/>
              <a:gd name="connsiteY4" fmla="*/ 0 h 10034"/>
              <a:gd name="connsiteX5" fmla="*/ 879 w 10000"/>
              <a:gd name="connsiteY5" fmla="*/ 70 h 10034"/>
              <a:gd name="connsiteX6" fmla="*/ 137 w 10000"/>
              <a:gd name="connsiteY6" fmla="*/ 0 h 10034"/>
              <a:gd name="connsiteX7" fmla="*/ 0 w 10000"/>
              <a:gd name="connsiteY7" fmla="*/ 0 h 10034"/>
              <a:gd name="connsiteX8" fmla="*/ 0 w 10000"/>
              <a:gd name="connsiteY8" fmla="*/ 472 h 10034"/>
              <a:gd name="connsiteX9" fmla="*/ 0 w 10000"/>
              <a:gd name="connsiteY9" fmla="*/ 9434 h 10034"/>
              <a:gd name="connsiteX10" fmla="*/ 903 w 10000"/>
              <a:gd name="connsiteY10" fmla="*/ 10034 h 10034"/>
              <a:gd name="connsiteX11" fmla="*/ 8054 w 10000"/>
              <a:gd name="connsiteY11" fmla="*/ 10000 h 10034"/>
              <a:gd name="connsiteX12" fmla="*/ 8575 w 10000"/>
              <a:gd name="connsiteY12" fmla="*/ 10000 h 10034"/>
              <a:gd name="connsiteX13" fmla="*/ 8657 w 10000"/>
              <a:gd name="connsiteY13" fmla="*/ 9906 h 10034"/>
              <a:gd name="connsiteX14" fmla="*/ 8685 w 10000"/>
              <a:gd name="connsiteY14" fmla="*/ 9811 h 10034"/>
              <a:gd name="connsiteX15" fmla="*/ 10000 w 10000"/>
              <a:gd name="connsiteY15" fmla="*/ 5283 h 10034"/>
              <a:gd name="connsiteX16" fmla="*/ 10000 w 10000"/>
              <a:gd name="connsiteY16" fmla="*/ 4717 h 10034"/>
              <a:gd name="connsiteX0" fmla="*/ 10000 w 10000"/>
              <a:gd name="connsiteY0" fmla="*/ 4717 h 10034"/>
              <a:gd name="connsiteX1" fmla="*/ 8685 w 10000"/>
              <a:gd name="connsiteY1" fmla="*/ 189 h 10034"/>
              <a:gd name="connsiteX2" fmla="*/ 8657 w 10000"/>
              <a:gd name="connsiteY2" fmla="*/ 94 h 10034"/>
              <a:gd name="connsiteX3" fmla="*/ 8575 w 10000"/>
              <a:gd name="connsiteY3" fmla="*/ 0 h 10034"/>
              <a:gd name="connsiteX4" fmla="*/ 8054 w 10000"/>
              <a:gd name="connsiteY4" fmla="*/ 0 h 10034"/>
              <a:gd name="connsiteX5" fmla="*/ 879 w 10000"/>
              <a:gd name="connsiteY5" fmla="*/ 70 h 10034"/>
              <a:gd name="connsiteX6" fmla="*/ 137 w 10000"/>
              <a:gd name="connsiteY6" fmla="*/ 0 h 10034"/>
              <a:gd name="connsiteX7" fmla="*/ 0 w 10000"/>
              <a:gd name="connsiteY7" fmla="*/ 0 h 10034"/>
              <a:gd name="connsiteX8" fmla="*/ 0 w 10000"/>
              <a:gd name="connsiteY8" fmla="*/ 472 h 10034"/>
              <a:gd name="connsiteX9" fmla="*/ 903 w 10000"/>
              <a:gd name="connsiteY9" fmla="*/ 10034 h 10034"/>
              <a:gd name="connsiteX10" fmla="*/ 8054 w 10000"/>
              <a:gd name="connsiteY10" fmla="*/ 10000 h 10034"/>
              <a:gd name="connsiteX11" fmla="*/ 8575 w 10000"/>
              <a:gd name="connsiteY11" fmla="*/ 10000 h 10034"/>
              <a:gd name="connsiteX12" fmla="*/ 8657 w 10000"/>
              <a:gd name="connsiteY12" fmla="*/ 9906 h 10034"/>
              <a:gd name="connsiteX13" fmla="*/ 8685 w 10000"/>
              <a:gd name="connsiteY13" fmla="*/ 9811 h 10034"/>
              <a:gd name="connsiteX14" fmla="*/ 10000 w 10000"/>
              <a:gd name="connsiteY14" fmla="*/ 5283 h 10034"/>
              <a:gd name="connsiteX15" fmla="*/ 10000 w 10000"/>
              <a:gd name="connsiteY15" fmla="*/ 4717 h 10034"/>
              <a:gd name="connsiteX0" fmla="*/ 10000 w 10000"/>
              <a:gd name="connsiteY0" fmla="*/ 4717 h 10034"/>
              <a:gd name="connsiteX1" fmla="*/ 8685 w 10000"/>
              <a:gd name="connsiteY1" fmla="*/ 189 h 10034"/>
              <a:gd name="connsiteX2" fmla="*/ 8657 w 10000"/>
              <a:gd name="connsiteY2" fmla="*/ 94 h 10034"/>
              <a:gd name="connsiteX3" fmla="*/ 8575 w 10000"/>
              <a:gd name="connsiteY3" fmla="*/ 0 h 10034"/>
              <a:gd name="connsiteX4" fmla="*/ 8054 w 10000"/>
              <a:gd name="connsiteY4" fmla="*/ 0 h 10034"/>
              <a:gd name="connsiteX5" fmla="*/ 879 w 10000"/>
              <a:gd name="connsiteY5" fmla="*/ 70 h 10034"/>
              <a:gd name="connsiteX6" fmla="*/ 137 w 10000"/>
              <a:gd name="connsiteY6" fmla="*/ 0 h 10034"/>
              <a:gd name="connsiteX7" fmla="*/ 0 w 10000"/>
              <a:gd name="connsiteY7" fmla="*/ 0 h 10034"/>
              <a:gd name="connsiteX8" fmla="*/ 903 w 10000"/>
              <a:gd name="connsiteY8" fmla="*/ 10034 h 10034"/>
              <a:gd name="connsiteX9" fmla="*/ 8054 w 10000"/>
              <a:gd name="connsiteY9" fmla="*/ 10000 h 10034"/>
              <a:gd name="connsiteX10" fmla="*/ 8575 w 10000"/>
              <a:gd name="connsiteY10" fmla="*/ 10000 h 10034"/>
              <a:gd name="connsiteX11" fmla="*/ 8657 w 10000"/>
              <a:gd name="connsiteY11" fmla="*/ 9906 h 10034"/>
              <a:gd name="connsiteX12" fmla="*/ 8685 w 10000"/>
              <a:gd name="connsiteY12" fmla="*/ 9811 h 10034"/>
              <a:gd name="connsiteX13" fmla="*/ 10000 w 10000"/>
              <a:gd name="connsiteY13" fmla="*/ 5283 h 10034"/>
              <a:gd name="connsiteX14" fmla="*/ 10000 w 10000"/>
              <a:gd name="connsiteY14" fmla="*/ 4717 h 10034"/>
              <a:gd name="connsiteX0" fmla="*/ 9863 w 9863"/>
              <a:gd name="connsiteY0" fmla="*/ 4717 h 10034"/>
              <a:gd name="connsiteX1" fmla="*/ 8548 w 9863"/>
              <a:gd name="connsiteY1" fmla="*/ 189 h 10034"/>
              <a:gd name="connsiteX2" fmla="*/ 8520 w 9863"/>
              <a:gd name="connsiteY2" fmla="*/ 94 h 10034"/>
              <a:gd name="connsiteX3" fmla="*/ 8438 w 9863"/>
              <a:gd name="connsiteY3" fmla="*/ 0 h 10034"/>
              <a:gd name="connsiteX4" fmla="*/ 7917 w 9863"/>
              <a:gd name="connsiteY4" fmla="*/ 0 h 10034"/>
              <a:gd name="connsiteX5" fmla="*/ 742 w 9863"/>
              <a:gd name="connsiteY5" fmla="*/ 70 h 10034"/>
              <a:gd name="connsiteX6" fmla="*/ 0 w 9863"/>
              <a:gd name="connsiteY6" fmla="*/ 0 h 10034"/>
              <a:gd name="connsiteX7" fmla="*/ 766 w 9863"/>
              <a:gd name="connsiteY7" fmla="*/ 10034 h 10034"/>
              <a:gd name="connsiteX8" fmla="*/ 7917 w 9863"/>
              <a:gd name="connsiteY8" fmla="*/ 10000 h 10034"/>
              <a:gd name="connsiteX9" fmla="*/ 8438 w 9863"/>
              <a:gd name="connsiteY9" fmla="*/ 10000 h 10034"/>
              <a:gd name="connsiteX10" fmla="*/ 8520 w 9863"/>
              <a:gd name="connsiteY10" fmla="*/ 9906 h 10034"/>
              <a:gd name="connsiteX11" fmla="*/ 8548 w 9863"/>
              <a:gd name="connsiteY11" fmla="*/ 9811 h 10034"/>
              <a:gd name="connsiteX12" fmla="*/ 9863 w 9863"/>
              <a:gd name="connsiteY12" fmla="*/ 5283 h 10034"/>
              <a:gd name="connsiteX13" fmla="*/ 9863 w 9863"/>
              <a:gd name="connsiteY13" fmla="*/ 4717 h 10034"/>
              <a:gd name="connsiteX0" fmla="*/ 9248 w 9248"/>
              <a:gd name="connsiteY0" fmla="*/ 4701 h 10000"/>
              <a:gd name="connsiteX1" fmla="*/ 7915 w 9248"/>
              <a:gd name="connsiteY1" fmla="*/ 188 h 10000"/>
              <a:gd name="connsiteX2" fmla="*/ 7886 w 9248"/>
              <a:gd name="connsiteY2" fmla="*/ 94 h 10000"/>
              <a:gd name="connsiteX3" fmla="*/ 7803 w 9248"/>
              <a:gd name="connsiteY3" fmla="*/ 0 h 10000"/>
              <a:gd name="connsiteX4" fmla="*/ 7275 w 9248"/>
              <a:gd name="connsiteY4" fmla="*/ 0 h 10000"/>
              <a:gd name="connsiteX5" fmla="*/ 0 w 9248"/>
              <a:gd name="connsiteY5" fmla="*/ 70 h 10000"/>
              <a:gd name="connsiteX6" fmla="*/ 25 w 9248"/>
              <a:gd name="connsiteY6" fmla="*/ 10000 h 10000"/>
              <a:gd name="connsiteX7" fmla="*/ 7275 w 9248"/>
              <a:gd name="connsiteY7" fmla="*/ 9966 h 10000"/>
              <a:gd name="connsiteX8" fmla="*/ 7803 w 9248"/>
              <a:gd name="connsiteY8" fmla="*/ 9966 h 10000"/>
              <a:gd name="connsiteX9" fmla="*/ 7886 w 9248"/>
              <a:gd name="connsiteY9" fmla="*/ 9872 h 10000"/>
              <a:gd name="connsiteX10" fmla="*/ 7915 w 9248"/>
              <a:gd name="connsiteY10" fmla="*/ 9778 h 10000"/>
              <a:gd name="connsiteX11" fmla="*/ 9248 w 9248"/>
              <a:gd name="connsiteY11" fmla="*/ 5265 h 10000"/>
              <a:gd name="connsiteX12" fmla="*/ 9248 w 9248"/>
              <a:gd name="connsiteY12" fmla="*/ 4701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6" name="Slide Number Placeholder 5"/>
          <p:cNvSpPr>
            <a:spLocks noGrp="1"/>
          </p:cNvSpPr>
          <p:nvPr>
            <p:ph type="sldNum" sz="quarter" idx="12"/>
          </p:nvPr>
        </p:nvSpPr>
        <p:spPr>
          <a:xfrm>
            <a:off x="531812" y="3244139"/>
            <a:ext cx="779767" cy="365125"/>
          </a:xfrm>
        </p:spPr>
        <p:txBody>
          <a:bodyPr/>
          <a:lstStyle/>
          <a:p>
            <a:fld id="{1451C331-1E5A-49F0-A201-821BE6590EE4}" type="slidenum">
              <a:rPr lang="en-US" smtClean="0"/>
              <a:pPr/>
              <a:t>‹#›</a:t>
            </a:fld>
            <a:endParaRPr lang="en-US"/>
          </a:p>
        </p:txBody>
      </p:sp>
    </p:spTree>
    <p:extLst>
      <p:ext uri="{BB962C8B-B14F-4D97-AF65-F5344CB8AC3E}">
        <p14:creationId xmlns:p14="http://schemas.microsoft.com/office/powerpoint/2010/main" val="20670419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89DD1C1-CF69-4F9E-A205-F79D8597B54A}" type="datetimeFigureOut">
              <a:rPr lang="en-US" smtClean="0"/>
              <a:pPr/>
              <a:t>10/17/2012</a:t>
            </a:fld>
            <a:endParaRPr lang="en-US"/>
          </a:p>
        </p:txBody>
      </p:sp>
      <p:sp>
        <p:nvSpPr>
          <p:cNvPr id="5" name="Footer Placeholder 4"/>
          <p:cNvSpPr>
            <a:spLocks noGrp="1"/>
          </p:cNvSpPr>
          <p:nvPr>
            <p:ph type="ftr" sz="quarter" idx="11"/>
          </p:nvPr>
        </p:nvSpPr>
        <p:spPr/>
        <p:txBody>
          <a:bodyPr/>
          <a:lstStyle/>
          <a:p>
            <a:endParaRPr lang="en-US"/>
          </a:p>
        </p:txBody>
      </p:sp>
      <p:sp>
        <p:nvSpPr>
          <p:cNvPr id="11" name="Freeform 11"/>
          <p:cNvSpPr>
            <a:spLocks/>
          </p:cNvSpPr>
          <p:nvPr/>
        </p:nvSpPr>
        <p:spPr bwMode="auto">
          <a:xfrm flipV="1">
            <a:off x="-4189" y="3178175"/>
            <a:ext cx="1588527" cy="507297"/>
          </a:xfrm>
          <a:custGeom>
            <a:avLst/>
            <a:gdLst>
              <a:gd name="T0" fmla="*/ 365 w 367"/>
              <a:gd name="T1" fmla="*/ 50 h 106"/>
              <a:gd name="T2" fmla="*/ 317 w 367"/>
              <a:gd name="T3" fmla="*/ 2 h 106"/>
              <a:gd name="T4" fmla="*/ 316 w 367"/>
              <a:gd name="T5" fmla="*/ 1 h 106"/>
              <a:gd name="T6" fmla="*/ 313 w 367"/>
              <a:gd name="T7" fmla="*/ 0 h 106"/>
              <a:gd name="T8" fmla="*/ 294 w 367"/>
              <a:gd name="T9" fmla="*/ 0 h 106"/>
              <a:gd name="T10" fmla="*/ 5 w 367"/>
              <a:gd name="T11" fmla="*/ 0 h 106"/>
              <a:gd name="T12" fmla="*/ 0 w 367"/>
              <a:gd name="T13" fmla="*/ 0 h 106"/>
              <a:gd name="T14" fmla="*/ 0 w 367"/>
              <a:gd name="T15" fmla="*/ 5 h 106"/>
              <a:gd name="T16" fmla="*/ 0 w 367"/>
              <a:gd name="T17" fmla="*/ 100 h 106"/>
              <a:gd name="T18" fmla="*/ 0 w 367"/>
              <a:gd name="T19" fmla="*/ 106 h 106"/>
              <a:gd name="T20" fmla="*/ 5 w 367"/>
              <a:gd name="T21" fmla="*/ 106 h 106"/>
              <a:gd name="T22" fmla="*/ 294 w 367"/>
              <a:gd name="T23" fmla="*/ 106 h 106"/>
              <a:gd name="T24" fmla="*/ 313 w 367"/>
              <a:gd name="T25" fmla="*/ 106 h 106"/>
              <a:gd name="T26" fmla="*/ 316 w 367"/>
              <a:gd name="T27" fmla="*/ 105 h 106"/>
              <a:gd name="T28" fmla="*/ 317 w 367"/>
              <a:gd name="T29" fmla="*/ 104 h 106"/>
              <a:gd name="T30" fmla="*/ 365 w 367"/>
              <a:gd name="T31" fmla="*/ 56 h 106"/>
              <a:gd name="T32" fmla="*/ 365 w 367"/>
              <a:gd name="T33" fmla="*/ 50 h 106"/>
              <a:gd name="connsiteX0" fmla="*/ 9946 w 9946"/>
              <a:gd name="connsiteY0" fmla="*/ 4717 h 10000"/>
              <a:gd name="connsiteX1" fmla="*/ 8638 w 9946"/>
              <a:gd name="connsiteY1" fmla="*/ 189 h 10000"/>
              <a:gd name="connsiteX2" fmla="*/ 8610 w 9946"/>
              <a:gd name="connsiteY2" fmla="*/ 94 h 10000"/>
              <a:gd name="connsiteX3" fmla="*/ 8529 w 9946"/>
              <a:gd name="connsiteY3" fmla="*/ 0 h 10000"/>
              <a:gd name="connsiteX4" fmla="*/ 8011 w 9946"/>
              <a:gd name="connsiteY4" fmla="*/ 0 h 10000"/>
              <a:gd name="connsiteX5" fmla="*/ 874 w 9946"/>
              <a:gd name="connsiteY5" fmla="*/ 70 h 10000"/>
              <a:gd name="connsiteX6" fmla="*/ 136 w 9946"/>
              <a:gd name="connsiteY6" fmla="*/ 0 h 10000"/>
              <a:gd name="connsiteX7" fmla="*/ 0 w 9946"/>
              <a:gd name="connsiteY7" fmla="*/ 0 h 10000"/>
              <a:gd name="connsiteX8" fmla="*/ 0 w 9946"/>
              <a:gd name="connsiteY8" fmla="*/ 472 h 10000"/>
              <a:gd name="connsiteX9" fmla="*/ 0 w 9946"/>
              <a:gd name="connsiteY9" fmla="*/ 9434 h 10000"/>
              <a:gd name="connsiteX10" fmla="*/ 0 w 9946"/>
              <a:gd name="connsiteY10" fmla="*/ 10000 h 10000"/>
              <a:gd name="connsiteX11" fmla="*/ 136 w 9946"/>
              <a:gd name="connsiteY11" fmla="*/ 10000 h 10000"/>
              <a:gd name="connsiteX12" fmla="*/ 8011 w 9946"/>
              <a:gd name="connsiteY12" fmla="*/ 10000 h 10000"/>
              <a:gd name="connsiteX13" fmla="*/ 8529 w 9946"/>
              <a:gd name="connsiteY13" fmla="*/ 10000 h 10000"/>
              <a:gd name="connsiteX14" fmla="*/ 8610 w 9946"/>
              <a:gd name="connsiteY14" fmla="*/ 9906 h 10000"/>
              <a:gd name="connsiteX15" fmla="*/ 8638 w 9946"/>
              <a:gd name="connsiteY15" fmla="*/ 9811 h 10000"/>
              <a:gd name="connsiteX16" fmla="*/ 9946 w 9946"/>
              <a:gd name="connsiteY16" fmla="*/ 5283 h 10000"/>
              <a:gd name="connsiteX17" fmla="*/ 9946 w 9946"/>
              <a:gd name="connsiteY17" fmla="*/ 4717 h 10000"/>
              <a:gd name="connsiteX0" fmla="*/ 10000 w 10000"/>
              <a:gd name="connsiteY0" fmla="*/ 4717 h 10034"/>
              <a:gd name="connsiteX1" fmla="*/ 8685 w 10000"/>
              <a:gd name="connsiteY1" fmla="*/ 189 h 10034"/>
              <a:gd name="connsiteX2" fmla="*/ 8657 w 10000"/>
              <a:gd name="connsiteY2" fmla="*/ 94 h 10034"/>
              <a:gd name="connsiteX3" fmla="*/ 8575 w 10000"/>
              <a:gd name="connsiteY3" fmla="*/ 0 h 10034"/>
              <a:gd name="connsiteX4" fmla="*/ 8054 w 10000"/>
              <a:gd name="connsiteY4" fmla="*/ 0 h 10034"/>
              <a:gd name="connsiteX5" fmla="*/ 879 w 10000"/>
              <a:gd name="connsiteY5" fmla="*/ 70 h 10034"/>
              <a:gd name="connsiteX6" fmla="*/ 137 w 10000"/>
              <a:gd name="connsiteY6" fmla="*/ 0 h 10034"/>
              <a:gd name="connsiteX7" fmla="*/ 0 w 10000"/>
              <a:gd name="connsiteY7" fmla="*/ 0 h 10034"/>
              <a:gd name="connsiteX8" fmla="*/ 0 w 10000"/>
              <a:gd name="connsiteY8" fmla="*/ 472 h 10034"/>
              <a:gd name="connsiteX9" fmla="*/ 0 w 10000"/>
              <a:gd name="connsiteY9" fmla="*/ 9434 h 10034"/>
              <a:gd name="connsiteX10" fmla="*/ 0 w 10000"/>
              <a:gd name="connsiteY10" fmla="*/ 10000 h 10034"/>
              <a:gd name="connsiteX11" fmla="*/ 137 w 10000"/>
              <a:gd name="connsiteY11" fmla="*/ 10000 h 10034"/>
              <a:gd name="connsiteX12" fmla="*/ 903 w 10000"/>
              <a:gd name="connsiteY12" fmla="*/ 10034 h 10034"/>
              <a:gd name="connsiteX13" fmla="*/ 8054 w 10000"/>
              <a:gd name="connsiteY13" fmla="*/ 10000 h 10034"/>
              <a:gd name="connsiteX14" fmla="*/ 8575 w 10000"/>
              <a:gd name="connsiteY14" fmla="*/ 10000 h 10034"/>
              <a:gd name="connsiteX15" fmla="*/ 8657 w 10000"/>
              <a:gd name="connsiteY15" fmla="*/ 9906 h 10034"/>
              <a:gd name="connsiteX16" fmla="*/ 8685 w 10000"/>
              <a:gd name="connsiteY16" fmla="*/ 9811 h 10034"/>
              <a:gd name="connsiteX17" fmla="*/ 10000 w 10000"/>
              <a:gd name="connsiteY17" fmla="*/ 5283 h 10034"/>
              <a:gd name="connsiteX18" fmla="*/ 10000 w 10000"/>
              <a:gd name="connsiteY18" fmla="*/ 4717 h 10034"/>
              <a:gd name="connsiteX0" fmla="*/ 10000 w 10000"/>
              <a:gd name="connsiteY0" fmla="*/ 4717 h 10034"/>
              <a:gd name="connsiteX1" fmla="*/ 8685 w 10000"/>
              <a:gd name="connsiteY1" fmla="*/ 189 h 10034"/>
              <a:gd name="connsiteX2" fmla="*/ 8657 w 10000"/>
              <a:gd name="connsiteY2" fmla="*/ 94 h 10034"/>
              <a:gd name="connsiteX3" fmla="*/ 8575 w 10000"/>
              <a:gd name="connsiteY3" fmla="*/ 0 h 10034"/>
              <a:gd name="connsiteX4" fmla="*/ 8054 w 10000"/>
              <a:gd name="connsiteY4" fmla="*/ 0 h 10034"/>
              <a:gd name="connsiteX5" fmla="*/ 879 w 10000"/>
              <a:gd name="connsiteY5" fmla="*/ 70 h 10034"/>
              <a:gd name="connsiteX6" fmla="*/ 137 w 10000"/>
              <a:gd name="connsiteY6" fmla="*/ 0 h 10034"/>
              <a:gd name="connsiteX7" fmla="*/ 0 w 10000"/>
              <a:gd name="connsiteY7" fmla="*/ 0 h 10034"/>
              <a:gd name="connsiteX8" fmla="*/ 0 w 10000"/>
              <a:gd name="connsiteY8" fmla="*/ 472 h 10034"/>
              <a:gd name="connsiteX9" fmla="*/ 0 w 10000"/>
              <a:gd name="connsiteY9" fmla="*/ 9434 h 10034"/>
              <a:gd name="connsiteX10" fmla="*/ 0 w 10000"/>
              <a:gd name="connsiteY10" fmla="*/ 10000 h 10034"/>
              <a:gd name="connsiteX11" fmla="*/ 903 w 10000"/>
              <a:gd name="connsiteY11" fmla="*/ 10034 h 10034"/>
              <a:gd name="connsiteX12" fmla="*/ 8054 w 10000"/>
              <a:gd name="connsiteY12" fmla="*/ 10000 h 10034"/>
              <a:gd name="connsiteX13" fmla="*/ 8575 w 10000"/>
              <a:gd name="connsiteY13" fmla="*/ 10000 h 10034"/>
              <a:gd name="connsiteX14" fmla="*/ 8657 w 10000"/>
              <a:gd name="connsiteY14" fmla="*/ 9906 h 10034"/>
              <a:gd name="connsiteX15" fmla="*/ 8685 w 10000"/>
              <a:gd name="connsiteY15" fmla="*/ 9811 h 10034"/>
              <a:gd name="connsiteX16" fmla="*/ 10000 w 10000"/>
              <a:gd name="connsiteY16" fmla="*/ 5283 h 10034"/>
              <a:gd name="connsiteX17" fmla="*/ 10000 w 10000"/>
              <a:gd name="connsiteY17" fmla="*/ 4717 h 10034"/>
              <a:gd name="connsiteX0" fmla="*/ 10000 w 10000"/>
              <a:gd name="connsiteY0" fmla="*/ 4717 h 10034"/>
              <a:gd name="connsiteX1" fmla="*/ 8685 w 10000"/>
              <a:gd name="connsiteY1" fmla="*/ 189 h 10034"/>
              <a:gd name="connsiteX2" fmla="*/ 8657 w 10000"/>
              <a:gd name="connsiteY2" fmla="*/ 94 h 10034"/>
              <a:gd name="connsiteX3" fmla="*/ 8575 w 10000"/>
              <a:gd name="connsiteY3" fmla="*/ 0 h 10034"/>
              <a:gd name="connsiteX4" fmla="*/ 8054 w 10000"/>
              <a:gd name="connsiteY4" fmla="*/ 0 h 10034"/>
              <a:gd name="connsiteX5" fmla="*/ 879 w 10000"/>
              <a:gd name="connsiteY5" fmla="*/ 70 h 10034"/>
              <a:gd name="connsiteX6" fmla="*/ 137 w 10000"/>
              <a:gd name="connsiteY6" fmla="*/ 0 h 10034"/>
              <a:gd name="connsiteX7" fmla="*/ 0 w 10000"/>
              <a:gd name="connsiteY7" fmla="*/ 0 h 10034"/>
              <a:gd name="connsiteX8" fmla="*/ 0 w 10000"/>
              <a:gd name="connsiteY8" fmla="*/ 472 h 10034"/>
              <a:gd name="connsiteX9" fmla="*/ 0 w 10000"/>
              <a:gd name="connsiteY9" fmla="*/ 9434 h 10034"/>
              <a:gd name="connsiteX10" fmla="*/ 903 w 10000"/>
              <a:gd name="connsiteY10" fmla="*/ 10034 h 10034"/>
              <a:gd name="connsiteX11" fmla="*/ 8054 w 10000"/>
              <a:gd name="connsiteY11" fmla="*/ 10000 h 10034"/>
              <a:gd name="connsiteX12" fmla="*/ 8575 w 10000"/>
              <a:gd name="connsiteY12" fmla="*/ 10000 h 10034"/>
              <a:gd name="connsiteX13" fmla="*/ 8657 w 10000"/>
              <a:gd name="connsiteY13" fmla="*/ 9906 h 10034"/>
              <a:gd name="connsiteX14" fmla="*/ 8685 w 10000"/>
              <a:gd name="connsiteY14" fmla="*/ 9811 h 10034"/>
              <a:gd name="connsiteX15" fmla="*/ 10000 w 10000"/>
              <a:gd name="connsiteY15" fmla="*/ 5283 h 10034"/>
              <a:gd name="connsiteX16" fmla="*/ 10000 w 10000"/>
              <a:gd name="connsiteY16" fmla="*/ 4717 h 10034"/>
              <a:gd name="connsiteX0" fmla="*/ 10000 w 10000"/>
              <a:gd name="connsiteY0" fmla="*/ 4717 h 10034"/>
              <a:gd name="connsiteX1" fmla="*/ 8685 w 10000"/>
              <a:gd name="connsiteY1" fmla="*/ 189 h 10034"/>
              <a:gd name="connsiteX2" fmla="*/ 8657 w 10000"/>
              <a:gd name="connsiteY2" fmla="*/ 94 h 10034"/>
              <a:gd name="connsiteX3" fmla="*/ 8575 w 10000"/>
              <a:gd name="connsiteY3" fmla="*/ 0 h 10034"/>
              <a:gd name="connsiteX4" fmla="*/ 8054 w 10000"/>
              <a:gd name="connsiteY4" fmla="*/ 0 h 10034"/>
              <a:gd name="connsiteX5" fmla="*/ 879 w 10000"/>
              <a:gd name="connsiteY5" fmla="*/ 70 h 10034"/>
              <a:gd name="connsiteX6" fmla="*/ 137 w 10000"/>
              <a:gd name="connsiteY6" fmla="*/ 0 h 10034"/>
              <a:gd name="connsiteX7" fmla="*/ 0 w 10000"/>
              <a:gd name="connsiteY7" fmla="*/ 0 h 10034"/>
              <a:gd name="connsiteX8" fmla="*/ 0 w 10000"/>
              <a:gd name="connsiteY8" fmla="*/ 472 h 10034"/>
              <a:gd name="connsiteX9" fmla="*/ 903 w 10000"/>
              <a:gd name="connsiteY9" fmla="*/ 10034 h 10034"/>
              <a:gd name="connsiteX10" fmla="*/ 8054 w 10000"/>
              <a:gd name="connsiteY10" fmla="*/ 10000 h 10034"/>
              <a:gd name="connsiteX11" fmla="*/ 8575 w 10000"/>
              <a:gd name="connsiteY11" fmla="*/ 10000 h 10034"/>
              <a:gd name="connsiteX12" fmla="*/ 8657 w 10000"/>
              <a:gd name="connsiteY12" fmla="*/ 9906 h 10034"/>
              <a:gd name="connsiteX13" fmla="*/ 8685 w 10000"/>
              <a:gd name="connsiteY13" fmla="*/ 9811 h 10034"/>
              <a:gd name="connsiteX14" fmla="*/ 10000 w 10000"/>
              <a:gd name="connsiteY14" fmla="*/ 5283 h 10034"/>
              <a:gd name="connsiteX15" fmla="*/ 10000 w 10000"/>
              <a:gd name="connsiteY15" fmla="*/ 4717 h 10034"/>
              <a:gd name="connsiteX0" fmla="*/ 10000 w 10000"/>
              <a:gd name="connsiteY0" fmla="*/ 4717 h 10034"/>
              <a:gd name="connsiteX1" fmla="*/ 8685 w 10000"/>
              <a:gd name="connsiteY1" fmla="*/ 189 h 10034"/>
              <a:gd name="connsiteX2" fmla="*/ 8657 w 10000"/>
              <a:gd name="connsiteY2" fmla="*/ 94 h 10034"/>
              <a:gd name="connsiteX3" fmla="*/ 8575 w 10000"/>
              <a:gd name="connsiteY3" fmla="*/ 0 h 10034"/>
              <a:gd name="connsiteX4" fmla="*/ 8054 w 10000"/>
              <a:gd name="connsiteY4" fmla="*/ 0 h 10034"/>
              <a:gd name="connsiteX5" fmla="*/ 879 w 10000"/>
              <a:gd name="connsiteY5" fmla="*/ 70 h 10034"/>
              <a:gd name="connsiteX6" fmla="*/ 137 w 10000"/>
              <a:gd name="connsiteY6" fmla="*/ 0 h 10034"/>
              <a:gd name="connsiteX7" fmla="*/ 0 w 10000"/>
              <a:gd name="connsiteY7" fmla="*/ 0 h 10034"/>
              <a:gd name="connsiteX8" fmla="*/ 903 w 10000"/>
              <a:gd name="connsiteY8" fmla="*/ 10034 h 10034"/>
              <a:gd name="connsiteX9" fmla="*/ 8054 w 10000"/>
              <a:gd name="connsiteY9" fmla="*/ 10000 h 10034"/>
              <a:gd name="connsiteX10" fmla="*/ 8575 w 10000"/>
              <a:gd name="connsiteY10" fmla="*/ 10000 h 10034"/>
              <a:gd name="connsiteX11" fmla="*/ 8657 w 10000"/>
              <a:gd name="connsiteY11" fmla="*/ 9906 h 10034"/>
              <a:gd name="connsiteX12" fmla="*/ 8685 w 10000"/>
              <a:gd name="connsiteY12" fmla="*/ 9811 h 10034"/>
              <a:gd name="connsiteX13" fmla="*/ 10000 w 10000"/>
              <a:gd name="connsiteY13" fmla="*/ 5283 h 10034"/>
              <a:gd name="connsiteX14" fmla="*/ 10000 w 10000"/>
              <a:gd name="connsiteY14" fmla="*/ 4717 h 10034"/>
              <a:gd name="connsiteX0" fmla="*/ 9863 w 9863"/>
              <a:gd name="connsiteY0" fmla="*/ 4717 h 10034"/>
              <a:gd name="connsiteX1" fmla="*/ 8548 w 9863"/>
              <a:gd name="connsiteY1" fmla="*/ 189 h 10034"/>
              <a:gd name="connsiteX2" fmla="*/ 8520 w 9863"/>
              <a:gd name="connsiteY2" fmla="*/ 94 h 10034"/>
              <a:gd name="connsiteX3" fmla="*/ 8438 w 9863"/>
              <a:gd name="connsiteY3" fmla="*/ 0 h 10034"/>
              <a:gd name="connsiteX4" fmla="*/ 7917 w 9863"/>
              <a:gd name="connsiteY4" fmla="*/ 0 h 10034"/>
              <a:gd name="connsiteX5" fmla="*/ 742 w 9863"/>
              <a:gd name="connsiteY5" fmla="*/ 70 h 10034"/>
              <a:gd name="connsiteX6" fmla="*/ 0 w 9863"/>
              <a:gd name="connsiteY6" fmla="*/ 0 h 10034"/>
              <a:gd name="connsiteX7" fmla="*/ 766 w 9863"/>
              <a:gd name="connsiteY7" fmla="*/ 10034 h 10034"/>
              <a:gd name="connsiteX8" fmla="*/ 7917 w 9863"/>
              <a:gd name="connsiteY8" fmla="*/ 10000 h 10034"/>
              <a:gd name="connsiteX9" fmla="*/ 8438 w 9863"/>
              <a:gd name="connsiteY9" fmla="*/ 10000 h 10034"/>
              <a:gd name="connsiteX10" fmla="*/ 8520 w 9863"/>
              <a:gd name="connsiteY10" fmla="*/ 9906 h 10034"/>
              <a:gd name="connsiteX11" fmla="*/ 8548 w 9863"/>
              <a:gd name="connsiteY11" fmla="*/ 9811 h 10034"/>
              <a:gd name="connsiteX12" fmla="*/ 9863 w 9863"/>
              <a:gd name="connsiteY12" fmla="*/ 5283 h 10034"/>
              <a:gd name="connsiteX13" fmla="*/ 9863 w 9863"/>
              <a:gd name="connsiteY13" fmla="*/ 4717 h 10034"/>
              <a:gd name="connsiteX0" fmla="*/ 9248 w 9248"/>
              <a:gd name="connsiteY0" fmla="*/ 4701 h 10000"/>
              <a:gd name="connsiteX1" fmla="*/ 7915 w 9248"/>
              <a:gd name="connsiteY1" fmla="*/ 188 h 10000"/>
              <a:gd name="connsiteX2" fmla="*/ 7886 w 9248"/>
              <a:gd name="connsiteY2" fmla="*/ 94 h 10000"/>
              <a:gd name="connsiteX3" fmla="*/ 7803 w 9248"/>
              <a:gd name="connsiteY3" fmla="*/ 0 h 10000"/>
              <a:gd name="connsiteX4" fmla="*/ 7275 w 9248"/>
              <a:gd name="connsiteY4" fmla="*/ 0 h 10000"/>
              <a:gd name="connsiteX5" fmla="*/ 0 w 9248"/>
              <a:gd name="connsiteY5" fmla="*/ 70 h 10000"/>
              <a:gd name="connsiteX6" fmla="*/ 25 w 9248"/>
              <a:gd name="connsiteY6" fmla="*/ 10000 h 10000"/>
              <a:gd name="connsiteX7" fmla="*/ 7275 w 9248"/>
              <a:gd name="connsiteY7" fmla="*/ 9966 h 10000"/>
              <a:gd name="connsiteX8" fmla="*/ 7803 w 9248"/>
              <a:gd name="connsiteY8" fmla="*/ 9966 h 10000"/>
              <a:gd name="connsiteX9" fmla="*/ 7886 w 9248"/>
              <a:gd name="connsiteY9" fmla="*/ 9872 h 10000"/>
              <a:gd name="connsiteX10" fmla="*/ 7915 w 9248"/>
              <a:gd name="connsiteY10" fmla="*/ 9778 h 10000"/>
              <a:gd name="connsiteX11" fmla="*/ 9248 w 9248"/>
              <a:gd name="connsiteY11" fmla="*/ 5265 h 10000"/>
              <a:gd name="connsiteX12" fmla="*/ 9248 w 9248"/>
              <a:gd name="connsiteY12" fmla="*/ 4701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6" name="Slide Number Placeholder 5"/>
          <p:cNvSpPr>
            <a:spLocks noGrp="1"/>
          </p:cNvSpPr>
          <p:nvPr>
            <p:ph type="sldNum" sz="quarter" idx="12"/>
          </p:nvPr>
        </p:nvSpPr>
        <p:spPr>
          <a:xfrm>
            <a:off x="531812" y="3244139"/>
            <a:ext cx="779767" cy="365125"/>
          </a:xfrm>
        </p:spPr>
        <p:txBody>
          <a:bodyPr/>
          <a:lstStyle/>
          <a:p>
            <a:fld id="{1451C331-1E5A-49F0-A201-821BE6590EE4}" type="slidenum">
              <a:rPr lang="en-US" smtClean="0"/>
              <a:pPr/>
              <a:t>‹#›</a:t>
            </a:fld>
            <a:endParaRPr lang="en-US"/>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baseline="0" dirty="0" smtClean="0">
                <a:ln w="3175" cmpd="sng">
                  <a:noFill/>
                </a:ln>
                <a:solidFill>
                  <a:schemeClr val="accent1"/>
                </a:solidFill>
                <a:effectLst/>
                <a:latin typeface="Arial"/>
              </a:rPr>
              <a:t>“</a:t>
            </a:r>
            <a:endParaRPr lang="en-US" sz="8000" baseline="0" dirty="0">
              <a:ln w="3175" cmpd="sng">
                <a:noFill/>
              </a:ln>
              <a:solidFill>
                <a:schemeClr val="accent1"/>
              </a:solidFill>
              <a:effectLst/>
              <a:latin typeface="Arial"/>
            </a:endParaRP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defPPr>
              <a:defRPr lang="en-US"/>
            </a:defPPr>
            <a:lvl1pPr lvl="0">
              <a:spcBef>
                <a:spcPct val="0"/>
              </a:spcBef>
              <a:buNone/>
              <a:defRPr sz="8000" b="0" cap="all" baseline="0">
                <a:ln w="3175" cmpd="sng">
                  <a:noFill/>
                </a:ln>
                <a:effectLst/>
                <a:latin typeface="Arial"/>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dirty="0" smtClean="0">
                <a:solidFill>
                  <a:schemeClr val="accent1"/>
                </a:solidFill>
              </a:rPr>
              <a:t>”</a:t>
            </a:r>
            <a:endParaRPr lang="en-US" dirty="0">
              <a:solidFill>
                <a:schemeClr val="accent1"/>
              </a:solidFill>
            </a:endParaRPr>
          </a:p>
        </p:txBody>
      </p:sp>
    </p:spTree>
    <p:extLst>
      <p:ext uri="{BB962C8B-B14F-4D97-AF65-F5344CB8AC3E}">
        <p14:creationId xmlns:p14="http://schemas.microsoft.com/office/powerpoint/2010/main" val="38058014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smtClean="0"/>
              <a:t>Click to edit Master title style</a:t>
            </a:r>
            <a:endParaRPr lang="en-US"/>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defRPr lang="en-US" smtClean="0">
                <a:solidFill>
                  <a:schemeClr val="tx1">
                    <a:lumMod val="65000"/>
                    <a:lumOff val="35000"/>
                  </a:schemeClr>
                </a:solidFill>
              </a:defRPr>
            </a:lvl1pPr>
          </a:lstStyle>
          <a:p>
            <a:pPr marL="0" lvl="0" indent="0">
              <a:buNone/>
            </a:pPr>
            <a:r>
              <a:rPr lang="en-US" smtClean="0"/>
              <a:t>Click to edit Master text styles</a:t>
            </a:r>
          </a:p>
        </p:txBody>
      </p:sp>
      <p:sp>
        <p:nvSpPr>
          <p:cNvPr id="5" name="Date Placeholder 4"/>
          <p:cNvSpPr>
            <a:spLocks noGrp="1"/>
          </p:cNvSpPr>
          <p:nvPr>
            <p:ph type="dt" sz="half" idx="10"/>
          </p:nvPr>
        </p:nvSpPr>
        <p:spPr/>
        <p:txBody>
          <a:bodyPr/>
          <a:lstStyle/>
          <a:p>
            <a:fld id="{589DD1C1-CF69-4F9E-A205-F79D8597B54A}" type="datetimeFigureOut">
              <a:rPr lang="en-US" smtClean="0"/>
              <a:pPr/>
              <a:t>10/17/2012</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a:spLocks/>
          </p:cNvSpPr>
          <p:nvPr/>
        </p:nvSpPr>
        <p:spPr bwMode="auto">
          <a:xfrm flipV="1">
            <a:off x="-4189" y="4911725"/>
            <a:ext cx="1588527" cy="507297"/>
          </a:xfrm>
          <a:custGeom>
            <a:avLst/>
            <a:gdLst>
              <a:gd name="T0" fmla="*/ 365 w 367"/>
              <a:gd name="T1" fmla="*/ 50 h 106"/>
              <a:gd name="T2" fmla="*/ 317 w 367"/>
              <a:gd name="T3" fmla="*/ 2 h 106"/>
              <a:gd name="T4" fmla="*/ 316 w 367"/>
              <a:gd name="T5" fmla="*/ 1 h 106"/>
              <a:gd name="T6" fmla="*/ 313 w 367"/>
              <a:gd name="T7" fmla="*/ 0 h 106"/>
              <a:gd name="T8" fmla="*/ 294 w 367"/>
              <a:gd name="T9" fmla="*/ 0 h 106"/>
              <a:gd name="T10" fmla="*/ 5 w 367"/>
              <a:gd name="T11" fmla="*/ 0 h 106"/>
              <a:gd name="T12" fmla="*/ 0 w 367"/>
              <a:gd name="T13" fmla="*/ 0 h 106"/>
              <a:gd name="T14" fmla="*/ 0 w 367"/>
              <a:gd name="T15" fmla="*/ 5 h 106"/>
              <a:gd name="T16" fmla="*/ 0 w 367"/>
              <a:gd name="T17" fmla="*/ 100 h 106"/>
              <a:gd name="T18" fmla="*/ 0 w 367"/>
              <a:gd name="T19" fmla="*/ 106 h 106"/>
              <a:gd name="T20" fmla="*/ 5 w 367"/>
              <a:gd name="T21" fmla="*/ 106 h 106"/>
              <a:gd name="T22" fmla="*/ 294 w 367"/>
              <a:gd name="T23" fmla="*/ 106 h 106"/>
              <a:gd name="T24" fmla="*/ 313 w 367"/>
              <a:gd name="T25" fmla="*/ 106 h 106"/>
              <a:gd name="T26" fmla="*/ 316 w 367"/>
              <a:gd name="T27" fmla="*/ 105 h 106"/>
              <a:gd name="T28" fmla="*/ 317 w 367"/>
              <a:gd name="T29" fmla="*/ 104 h 106"/>
              <a:gd name="T30" fmla="*/ 365 w 367"/>
              <a:gd name="T31" fmla="*/ 56 h 106"/>
              <a:gd name="T32" fmla="*/ 365 w 367"/>
              <a:gd name="T33" fmla="*/ 50 h 106"/>
              <a:gd name="connsiteX0" fmla="*/ 9946 w 9946"/>
              <a:gd name="connsiteY0" fmla="*/ 4717 h 10000"/>
              <a:gd name="connsiteX1" fmla="*/ 8638 w 9946"/>
              <a:gd name="connsiteY1" fmla="*/ 189 h 10000"/>
              <a:gd name="connsiteX2" fmla="*/ 8610 w 9946"/>
              <a:gd name="connsiteY2" fmla="*/ 94 h 10000"/>
              <a:gd name="connsiteX3" fmla="*/ 8529 w 9946"/>
              <a:gd name="connsiteY3" fmla="*/ 0 h 10000"/>
              <a:gd name="connsiteX4" fmla="*/ 8011 w 9946"/>
              <a:gd name="connsiteY4" fmla="*/ 0 h 10000"/>
              <a:gd name="connsiteX5" fmla="*/ 874 w 9946"/>
              <a:gd name="connsiteY5" fmla="*/ 70 h 10000"/>
              <a:gd name="connsiteX6" fmla="*/ 136 w 9946"/>
              <a:gd name="connsiteY6" fmla="*/ 0 h 10000"/>
              <a:gd name="connsiteX7" fmla="*/ 0 w 9946"/>
              <a:gd name="connsiteY7" fmla="*/ 0 h 10000"/>
              <a:gd name="connsiteX8" fmla="*/ 0 w 9946"/>
              <a:gd name="connsiteY8" fmla="*/ 472 h 10000"/>
              <a:gd name="connsiteX9" fmla="*/ 0 w 9946"/>
              <a:gd name="connsiteY9" fmla="*/ 9434 h 10000"/>
              <a:gd name="connsiteX10" fmla="*/ 0 w 9946"/>
              <a:gd name="connsiteY10" fmla="*/ 10000 h 10000"/>
              <a:gd name="connsiteX11" fmla="*/ 136 w 9946"/>
              <a:gd name="connsiteY11" fmla="*/ 10000 h 10000"/>
              <a:gd name="connsiteX12" fmla="*/ 8011 w 9946"/>
              <a:gd name="connsiteY12" fmla="*/ 10000 h 10000"/>
              <a:gd name="connsiteX13" fmla="*/ 8529 w 9946"/>
              <a:gd name="connsiteY13" fmla="*/ 10000 h 10000"/>
              <a:gd name="connsiteX14" fmla="*/ 8610 w 9946"/>
              <a:gd name="connsiteY14" fmla="*/ 9906 h 10000"/>
              <a:gd name="connsiteX15" fmla="*/ 8638 w 9946"/>
              <a:gd name="connsiteY15" fmla="*/ 9811 h 10000"/>
              <a:gd name="connsiteX16" fmla="*/ 9946 w 9946"/>
              <a:gd name="connsiteY16" fmla="*/ 5283 h 10000"/>
              <a:gd name="connsiteX17" fmla="*/ 9946 w 9946"/>
              <a:gd name="connsiteY17" fmla="*/ 4717 h 10000"/>
              <a:gd name="connsiteX0" fmla="*/ 10000 w 10000"/>
              <a:gd name="connsiteY0" fmla="*/ 4717 h 10034"/>
              <a:gd name="connsiteX1" fmla="*/ 8685 w 10000"/>
              <a:gd name="connsiteY1" fmla="*/ 189 h 10034"/>
              <a:gd name="connsiteX2" fmla="*/ 8657 w 10000"/>
              <a:gd name="connsiteY2" fmla="*/ 94 h 10034"/>
              <a:gd name="connsiteX3" fmla="*/ 8575 w 10000"/>
              <a:gd name="connsiteY3" fmla="*/ 0 h 10034"/>
              <a:gd name="connsiteX4" fmla="*/ 8054 w 10000"/>
              <a:gd name="connsiteY4" fmla="*/ 0 h 10034"/>
              <a:gd name="connsiteX5" fmla="*/ 879 w 10000"/>
              <a:gd name="connsiteY5" fmla="*/ 70 h 10034"/>
              <a:gd name="connsiteX6" fmla="*/ 137 w 10000"/>
              <a:gd name="connsiteY6" fmla="*/ 0 h 10034"/>
              <a:gd name="connsiteX7" fmla="*/ 0 w 10000"/>
              <a:gd name="connsiteY7" fmla="*/ 0 h 10034"/>
              <a:gd name="connsiteX8" fmla="*/ 0 w 10000"/>
              <a:gd name="connsiteY8" fmla="*/ 472 h 10034"/>
              <a:gd name="connsiteX9" fmla="*/ 0 w 10000"/>
              <a:gd name="connsiteY9" fmla="*/ 9434 h 10034"/>
              <a:gd name="connsiteX10" fmla="*/ 0 w 10000"/>
              <a:gd name="connsiteY10" fmla="*/ 10000 h 10034"/>
              <a:gd name="connsiteX11" fmla="*/ 137 w 10000"/>
              <a:gd name="connsiteY11" fmla="*/ 10000 h 10034"/>
              <a:gd name="connsiteX12" fmla="*/ 903 w 10000"/>
              <a:gd name="connsiteY12" fmla="*/ 10034 h 10034"/>
              <a:gd name="connsiteX13" fmla="*/ 8054 w 10000"/>
              <a:gd name="connsiteY13" fmla="*/ 10000 h 10034"/>
              <a:gd name="connsiteX14" fmla="*/ 8575 w 10000"/>
              <a:gd name="connsiteY14" fmla="*/ 10000 h 10034"/>
              <a:gd name="connsiteX15" fmla="*/ 8657 w 10000"/>
              <a:gd name="connsiteY15" fmla="*/ 9906 h 10034"/>
              <a:gd name="connsiteX16" fmla="*/ 8685 w 10000"/>
              <a:gd name="connsiteY16" fmla="*/ 9811 h 10034"/>
              <a:gd name="connsiteX17" fmla="*/ 10000 w 10000"/>
              <a:gd name="connsiteY17" fmla="*/ 5283 h 10034"/>
              <a:gd name="connsiteX18" fmla="*/ 10000 w 10000"/>
              <a:gd name="connsiteY18" fmla="*/ 4717 h 10034"/>
              <a:gd name="connsiteX0" fmla="*/ 10000 w 10000"/>
              <a:gd name="connsiteY0" fmla="*/ 4717 h 10034"/>
              <a:gd name="connsiteX1" fmla="*/ 8685 w 10000"/>
              <a:gd name="connsiteY1" fmla="*/ 189 h 10034"/>
              <a:gd name="connsiteX2" fmla="*/ 8657 w 10000"/>
              <a:gd name="connsiteY2" fmla="*/ 94 h 10034"/>
              <a:gd name="connsiteX3" fmla="*/ 8575 w 10000"/>
              <a:gd name="connsiteY3" fmla="*/ 0 h 10034"/>
              <a:gd name="connsiteX4" fmla="*/ 8054 w 10000"/>
              <a:gd name="connsiteY4" fmla="*/ 0 h 10034"/>
              <a:gd name="connsiteX5" fmla="*/ 879 w 10000"/>
              <a:gd name="connsiteY5" fmla="*/ 70 h 10034"/>
              <a:gd name="connsiteX6" fmla="*/ 137 w 10000"/>
              <a:gd name="connsiteY6" fmla="*/ 0 h 10034"/>
              <a:gd name="connsiteX7" fmla="*/ 0 w 10000"/>
              <a:gd name="connsiteY7" fmla="*/ 0 h 10034"/>
              <a:gd name="connsiteX8" fmla="*/ 0 w 10000"/>
              <a:gd name="connsiteY8" fmla="*/ 472 h 10034"/>
              <a:gd name="connsiteX9" fmla="*/ 0 w 10000"/>
              <a:gd name="connsiteY9" fmla="*/ 9434 h 10034"/>
              <a:gd name="connsiteX10" fmla="*/ 0 w 10000"/>
              <a:gd name="connsiteY10" fmla="*/ 10000 h 10034"/>
              <a:gd name="connsiteX11" fmla="*/ 903 w 10000"/>
              <a:gd name="connsiteY11" fmla="*/ 10034 h 10034"/>
              <a:gd name="connsiteX12" fmla="*/ 8054 w 10000"/>
              <a:gd name="connsiteY12" fmla="*/ 10000 h 10034"/>
              <a:gd name="connsiteX13" fmla="*/ 8575 w 10000"/>
              <a:gd name="connsiteY13" fmla="*/ 10000 h 10034"/>
              <a:gd name="connsiteX14" fmla="*/ 8657 w 10000"/>
              <a:gd name="connsiteY14" fmla="*/ 9906 h 10034"/>
              <a:gd name="connsiteX15" fmla="*/ 8685 w 10000"/>
              <a:gd name="connsiteY15" fmla="*/ 9811 h 10034"/>
              <a:gd name="connsiteX16" fmla="*/ 10000 w 10000"/>
              <a:gd name="connsiteY16" fmla="*/ 5283 h 10034"/>
              <a:gd name="connsiteX17" fmla="*/ 10000 w 10000"/>
              <a:gd name="connsiteY17" fmla="*/ 4717 h 10034"/>
              <a:gd name="connsiteX0" fmla="*/ 10000 w 10000"/>
              <a:gd name="connsiteY0" fmla="*/ 4717 h 10034"/>
              <a:gd name="connsiteX1" fmla="*/ 8685 w 10000"/>
              <a:gd name="connsiteY1" fmla="*/ 189 h 10034"/>
              <a:gd name="connsiteX2" fmla="*/ 8657 w 10000"/>
              <a:gd name="connsiteY2" fmla="*/ 94 h 10034"/>
              <a:gd name="connsiteX3" fmla="*/ 8575 w 10000"/>
              <a:gd name="connsiteY3" fmla="*/ 0 h 10034"/>
              <a:gd name="connsiteX4" fmla="*/ 8054 w 10000"/>
              <a:gd name="connsiteY4" fmla="*/ 0 h 10034"/>
              <a:gd name="connsiteX5" fmla="*/ 879 w 10000"/>
              <a:gd name="connsiteY5" fmla="*/ 70 h 10034"/>
              <a:gd name="connsiteX6" fmla="*/ 137 w 10000"/>
              <a:gd name="connsiteY6" fmla="*/ 0 h 10034"/>
              <a:gd name="connsiteX7" fmla="*/ 0 w 10000"/>
              <a:gd name="connsiteY7" fmla="*/ 0 h 10034"/>
              <a:gd name="connsiteX8" fmla="*/ 0 w 10000"/>
              <a:gd name="connsiteY8" fmla="*/ 472 h 10034"/>
              <a:gd name="connsiteX9" fmla="*/ 0 w 10000"/>
              <a:gd name="connsiteY9" fmla="*/ 9434 h 10034"/>
              <a:gd name="connsiteX10" fmla="*/ 903 w 10000"/>
              <a:gd name="connsiteY10" fmla="*/ 10034 h 10034"/>
              <a:gd name="connsiteX11" fmla="*/ 8054 w 10000"/>
              <a:gd name="connsiteY11" fmla="*/ 10000 h 10034"/>
              <a:gd name="connsiteX12" fmla="*/ 8575 w 10000"/>
              <a:gd name="connsiteY12" fmla="*/ 10000 h 10034"/>
              <a:gd name="connsiteX13" fmla="*/ 8657 w 10000"/>
              <a:gd name="connsiteY13" fmla="*/ 9906 h 10034"/>
              <a:gd name="connsiteX14" fmla="*/ 8685 w 10000"/>
              <a:gd name="connsiteY14" fmla="*/ 9811 h 10034"/>
              <a:gd name="connsiteX15" fmla="*/ 10000 w 10000"/>
              <a:gd name="connsiteY15" fmla="*/ 5283 h 10034"/>
              <a:gd name="connsiteX16" fmla="*/ 10000 w 10000"/>
              <a:gd name="connsiteY16" fmla="*/ 4717 h 10034"/>
              <a:gd name="connsiteX0" fmla="*/ 10000 w 10000"/>
              <a:gd name="connsiteY0" fmla="*/ 4717 h 10034"/>
              <a:gd name="connsiteX1" fmla="*/ 8685 w 10000"/>
              <a:gd name="connsiteY1" fmla="*/ 189 h 10034"/>
              <a:gd name="connsiteX2" fmla="*/ 8657 w 10000"/>
              <a:gd name="connsiteY2" fmla="*/ 94 h 10034"/>
              <a:gd name="connsiteX3" fmla="*/ 8575 w 10000"/>
              <a:gd name="connsiteY3" fmla="*/ 0 h 10034"/>
              <a:gd name="connsiteX4" fmla="*/ 8054 w 10000"/>
              <a:gd name="connsiteY4" fmla="*/ 0 h 10034"/>
              <a:gd name="connsiteX5" fmla="*/ 879 w 10000"/>
              <a:gd name="connsiteY5" fmla="*/ 70 h 10034"/>
              <a:gd name="connsiteX6" fmla="*/ 137 w 10000"/>
              <a:gd name="connsiteY6" fmla="*/ 0 h 10034"/>
              <a:gd name="connsiteX7" fmla="*/ 0 w 10000"/>
              <a:gd name="connsiteY7" fmla="*/ 0 h 10034"/>
              <a:gd name="connsiteX8" fmla="*/ 0 w 10000"/>
              <a:gd name="connsiteY8" fmla="*/ 472 h 10034"/>
              <a:gd name="connsiteX9" fmla="*/ 903 w 10000"/>
              <a:gd name="connsiteY9" fmla="*/ 10034 h 10034"/>
              <a:gd name="connsiteX10" fmla="*/ 8054 w 10000"/>
              <a:gd name="connsiteY10" fmla="*/ 10000 h 10034"/>
              <a:gd name="connsiteX11" fmla="*/ 8575 w 10000"/>
              <a:gd name="connsiteY11" fmla="*/ 10000 h 10034"/>
              <a:gd name="connsiteX12" fmla="*/ 8657 w 10000"/>
              <a:gd name="connsiteY12" fmla="*/ 9906 h 10034"/>
              <a:gd name="connsiteX13" fmla="*/ 8685 w 10000"/>
              <a:gd name="connsiteY13" fmla="*/ 9811 h 10034"/>
              <a:gd name="connsiteX14" fmla="*/ 10000 w 10000"/>
              <a:gd name="connsiteY14" fmla="*/ 5283 h 10034"/>
              <a:gd name="connsiteX15" fmla="*/ 10000 w 10000"/>
              <a:gd name="connsiteY15" fmla="*/ 4717 h 10034"/>
              <a:gd name="connsiteX0" fmla="*/ 10000 w 10000"/>
              <a:gd name="connsiteY0" fmla="*/ 4717 h 10034"/>
              <a:gd name="connsiteX1" fmla="*/ 8685 w 10000"/>
              <a:gd name="connsiteY1" fmla="*/ 189 h 10034"/>
              <a:gd name="connsiteX2" fmla="*/ 8657 w 10000"/>
              <a:gd name="connsiteY2" fmla="*/ 94 h 10034"/>
              <a:gd name="connsiteX3" fmla="*/ 8575 w 10000"/>
              <a:gd name="connsiteY3" fmla="*/ 0 h 10034"/>
              <a:gd name="connsiteX4" fmla="*/ 8054 w 10000"/>
              <a:gd name="connsiteY4" fmla="*/ 0 h 10034"/>
              <a:gd name="connsiteX5" fmla="*/ 879 w 10000"/>
              <a:gd name="connsiteY5" fmla="*/ 70 h 10034"/>
              <a:gd name="connsiteX6" fmla="*/ 137 w 10000"/>
              <a:gd name="connsiteY6" fmla="*/ 0 h 10034"/>
              <a:gd name="connsiteX7" fmla="*/ 0 w 10000"/>
              <a:gd name="connsiteY7" fmla="*/ 0 h 10034"/>
              <a:gd name="connsiteX8" fmla="*/ 903 w 10000"/>
              <a:gd name="connsiteY8" fmla="*/ 10034 h 10034"/>
              <a:gd name="connsiteX9" fmla="*/ 8054 w 10000"/>
              <a:gd name="connsiteY9" fmla="*/ 10000 h 10034"/>
              <a:gd name="connsiteX10" fmla="*/ 8575 w 10000"/>
              <a:gd name="connsiteY10" fmla="*/ 10000 h 10034"/>
              <a:gd name="connsiteX11" fmla="*/ 8657 w 10000"/>
              <a:gd name="connsiteY11" fmla="*/ 9906 h 10034"/>
              <a:gd name="connsiteX12" fmla="*/ 8685 w 10000"/>
              <a:gd name="connsiteY12" fmla="*/ 9811 h 10034"/>
              <a:gd name="connsiteX13" fmla="*/ 10000 w 10000"/>
              <a:gd name="connsiteY13" fmla="*/ 5283 h 10034"/>
              <a:gd name="connsiteX14" fmla="*/ 10000 w 10000"/>
              <a:gd name="connsiteY14" fmla="*/ 4717 h 10034"/>
              <a:gd name="connsiteX0" fmla="*/ 9863 w 9863"/>
              <a:gd name="connsiteY0" fmla="*/ 4717 h 10034"/>
              <a:gd name="connsiteX1" fmla="*/ 8548 w 9863"/>
              <a:gd name="connsiteY1" fmla="*/ 189 h 10034"/>
              <a:gd name="connsiteX2" fmla="*/ 8520 w 9863"/>
              <a:gd name="connsiteY2" fmla="*/ 94 h 10034"/>
              <a:gd name="connsiteX3" fmla="*/ 8438 w 9863"/>
              <a:gd name="connsiteY3" fmla="*/ 0 h 10034"/>
              <a:gd name="connsiteX4" fmla="*/ 7917 w 9863"/>
              <a:gd name="connsiteY4" fmla="*/ 0 h 10034"/>
              <a:gd name="connsiteX5" fmla="*/ 742 w 9863"/>
              <a:gd name="connsiteY5" fmla="*/ 70 h 10034"/>
              <a:gd name="connsiteX6" fmla="*/ 0 w 9863"/>
              <a:gd name="connsiteY6" fmla="*/ 0 h 10034"/>
              <a:gd name="connsiteX7" fmla="*/ 766 w 9863"/>
              <a:gd name="connsiteY7" fmla="*/ 10034 h 10034"/>
              <a:gd name="connsiteX8" fmla="*/ 7917 w 9863"/>
              <a:gd name="connsiteY8" fmla="*/ 10000 h 10034"/>
              <a:gd name="connsiteX9" fmla="*/ 8438 w 9863"/>
              <a:gd name="connsiteY9" fmla="*/ 10000 h 10034"/>
              <a:gd name="connsiteX10" fmla="*/ 8520 w 9863"/>
              <a:gd name="connsiteY10" fmla="*/ 9906 h 10034"/>
              <a:gd name="connsiteX11" fmla="*/ 8548 w 9863"/>
              <a:gd name="connsiteY11" fmla="*/ 9811 h 10034"/>
              <a:gd name="connsiteX12" fmla="*/ 9863 w 9863"/>
              <a:gd name="connsiteY12" fmla="*/ 5283 h 10034"/>
              <a:gd name="connsiteX13" fmla="*/ 9863 w 9863"/>
              <a:gd name="connsiteY13" fmla="*/ 4717 h 10034"/>
              <a:gd name="connsiteX0" fmla="*/ 9248 w 9248"/>
              <a:gd name="connsiteY0" fmla="*/ 4701 h 10000"/>
              <a:gd name="connsiteX1" fmla="*/ 7915 w 9248"/>
              <a:gd name="connsiteY1" fmla="*/ 188 h 10000"/>
              <a:gd name="connsiteX2" fmla="*/ 7886 w 9248"/>
              <a:gd name="connsiteY2" fmla="*/ 94 h 10000"/>
              <a:gd name="connsiteX3" fmla="*/ 7803 w 9248"/>
              <a:gd name="connsiteY3" fmla="*/ 0 h 10000"/>
              <a:gd name="connsiteX4" fmla="*/ 7275 w 9248"/>
              <a:gd name="connsiteY4" fmla="*/ 0 h 10000"/>
              <a:gd name="connsiteX5" fmla="*/ 0 w 9248"/>
              <a:gd name="connsiteY5" fmla="*/ 70 h 10000"/>
              <a:gd name="connsiteX6" fmla="*/ 25 w 9248"/>
              <a:gd name="connsiteY6" fmla="*/ 10000 h 10000"/>
              <a:gd name="connsiteX7" fmla="*/ 7275 w 9248"/>
              <a:gd name="connsiteY7" fmla="*/ 9966 h 10000"/>
              <a:gd name="connsiteX8" fmla="*/ 7803 w 9248"/>
              <a:gd name="connsiteY8" fmla="*/ 9966 h 10000"/>
              <a:gd name="connsiteX9" fmla="*/ 7886 w 9248"/>
              <a:gd name="connsiteY9" fmla="*/ 9872 h 10000"/>
              <a:gd name="connsiteX10" fmla="*/ 7915 w 9248"/>
              <a:gd name="connsiteY10" fmla="*/ 9778 h 10000"/>
              <a:gd name="connsiteX11" fmla="*/ 9248 w 9248"/>
              <a:gd name="connsiteY11" fmla="*/ 5265 h 10000"/>
              <a:gd name="connsiteX12" fmla="*/ 9248 w 9248"/>
              <a:gd name="connsiteY12" fmla="*/ 4701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7" name="Slide Number Placeholder 6"/>
          <p:cNvSpPr>
            <a:spLocks noGrp="1"/>
          </p:cNvSpPr>
          <p:nvPr>
            <p:ph type="sldNum" sz="quarter" idx="12"/>
          </p:nvPr>
        </p:nvSpPr>
        <p:spPr>
          <a:xfrm>
            <a:off x="531812" y="4983087"/>
            <a:ext cx="779767" cy="365125"/>
          </a:xfrm>
        </p:spPr>
        <p:txBody>
          <a:bodyPr/>
          <a:lstStyle/>
          <a:p>
            <a:fld id="{1451C331-1E5A-49F0-A201-821BE6590EE4}" type="slidenum">
              <a:rPr lang="en-US" smtClean="0"/>
              <a:pPr/>
              <a:t>‹#›</a:t>
            </a:fld>
            <a:endParaRPr lang="en-US"/>
          </a:p>
        </p:txBody>
      </p:sp>
    </p:spTree>
    <p:extLst>
      <p:ext uri="{BB962C8B-B14F-4D97-AF65-F5344CB8AC3E}">
        <p14:creationId xmlns:p14="http://schemas.microsoft.com/office/powerpoint/2010/main" val="122543801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1_Name Card">
    <p:spTree>
      <p:nvGrpSpPr>
        <p:cNvPr id="1" name=""/>
        <p:cNvGrpSpPr/>
        <p:nvPr/>
      </p:nvGrpSpPr>
      <p:grpSpPr>
        <a:xfrm>
          <a:off x="0" y="0"/>
          <a:ext cx="0" cy="0"/>
          <a:chOff x="0" y="0"/>
          <a:chExt cx="0" cy="0"/>
        </a:xfrm>
      </p:grpSpPr>
      <p:sp>
        <p:nvSpPr>
          <p:cNvPr id="2" name="Title 1"/>
          <p:cNvSpPr>
            <a:spLocks noGrp="1"/>
          </p:cNvSpPr>
          <p:nvPr>
            <p:ph type="title"/>
          </p:nvPr>
        </p:nvSpPr>
        <p:spPr>
          <a:xfrm>
            <a:off x="2849949" y="627407"/>
            <a:ext cx="8391098" cy="2880020"/>
          </a:xfrm>
        </p:spPr>
        <p:txBody>
          <a:bodyPr anchor="ctr">
            <a:normAutofit/>
          </a:bodyPr>
          <a:lstStyle>
            <a:lvl1pPr algn="l">
              <a:defRPr sz="4800" b="0"/>
            </a:lvl1pPr>
          </a:lstStyle>
          <a:p>
            <a:r>
              <a:rPr lang="en-US" smtClean="0"/>
              <a:t>Click to edit Master title style</a:t>
            </a:r>
            <a:endParaRPr lang="en-US"/>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defRPr lang="en-US" smtClean="0">
                <a:solidFill>
                  <a:schemeClr val="tx1">
                    <a:lumMod val="65000"/>
                    <a:lumOff val="35000"/>
                  </a:schemeClr>
                </a:solidFill>
              </a:defRPr>
            </a:lvl1pPr>
          </a:lstStyle>
          <a:p>
            <a:pPr marL="0" lvl="0" indent="0">
              <a:buNone/>
            </a:pPr>
            <a:r>
              <a:rPr lang="en-US" smtClean="0"/>
              <a:t>Click to edit Master text styles</a:t>
            </a:r>
          </a:p>
        </p:txBody>
      </p:sp>
      <p:sp>
        <p:nvSpPr>
          <p:cNvPr id="5" name="Date Placeholder 4"/>
          <p:cNvSpPr>
            <a:spLocks noGrp="1"/>
          </p:cNvSpPr>
          <p:nvPr>
            <p:ph type="dt" sz="half" idx="10"/>
          </p:nvPr>
        </p:nvSpPr>
        <p:spPr/>
        <p:txBody>
          <a:bodyPr/>
          <a:lstStyle/>
          <a:p>
            <a:fld id="{589DD1C1-CF69-4F9E-A205-F79D8597B54A}" type="datetimeFigureOut">
              <a:rPr lang="en-US" smtClean="0"/>
              <a:pPr/>
              <a:t>10/17/2012</a:t>
            </a:fld>
            <a:endParaRPr lang="en-US"/>
          </a:p>
        </p:txBody>
      </p:sp>
      <p:sp>
        <p:nvSpPr>
          <p:cNvPr id="6" name="Footer Placeholder 5"/>
          <p:cNvSpPr>
            <a:spLocks noGrp="1"/>
          </p:cNvSpPr>
          <p:nvPr>
            <p:ph type="ftr" sz="quarter" idx="11"/>
          </p:nvPr>
        </p:nvSpPr>
        <p:spPr/>
        <p:txBody>
          <a:bodyPr/>
          <a:lstStyle/>
          <a:p>
            <a:endParaRPr lang="en-US"/>
          </a:p>
        </p:txBody>
      </p:sp>
      <p:sp>
        <p:nvSpPr>
          <p:cNvPr id="11" name="Freeform 11"/>
          <p:cNvSpPr>
            <a:spLocks/>
          </p:cNvSpPr>
          <p:nvPr/>
        </p:nvSpPr>
        <p:spPr bwMode="auto">
          <a:xfrm flipV="1">
            <a:off x="-4189" y="4911725"/>
            <a:ext cx="1588527" cy="507297"/>
          </a:xfrm>
          <a:custGeom>
            <a:avLst/>
            <a:gdLst>
              <a:gd name="T0" fmla="*/ 365 w 367"/>
              <a:gd name="T1" fmla="*/ 50 h 106"/>
              <a:gd name="T2" fmla="*/ 317 w 367"/>
              <a:gd name="T3" fmla="*/ 2 h 106"/>
              <a:gd name="T4" fmla="*/ 316 w 367"/>
              <a:gd name="T5" fmla="*/ 1 h 106"/>
              <a:gd name="T6" fmla="*/ 313 w 367"/>
              <a:gd name="T7" fmla="*/ 0 h 106"/>
              <a:gd name="T8" fmla="*/ 294 w 367"/>
              <a:gd name="T9" fmla="*/ 0 h 106"/>
              <a:gd name="T10" fmla="*/ 5 w 367"/>
              <a:gd name="T11" fmla="*/ 0 h 106"/>
              <a:gd name="T12" fmla="*/ 0 w 367"/>
              <a:gd name="T13" fmla="*/ 0 h 106"/>
              <a:gd name="T14" fmla="*/ 0 w 367"/>
              <a:gd name="T15" fmla="*/ 5 h 106"/>
              <a:gd name="T16" fmla="*/ 0 w 367"/>
              <a:gd name="T17" fmla="*/ 100 h 106"/>
              <a:gd name="T18" fmla="*/ 0 w 367"/>
              <a:gd name="T19" fmla="*/ 106 h 106"/>
              <a:gd name="T20" fmla="*/ 5 w 367"/>
              <a:gd name="T21" fmla="*/ 106 h 106"/>
              <a:gd name="T22" fmla="*/ 294 w 367"/>
              <a:gd name="T23" fmla="*/ 106 h 106"/>
              <a:gd name="T24" fmla="*/ 313 w 367"/>
              <a:gd name="T25" fmla="*/ 106 h 106"/>
              <a:gd name="T26" fmla="*/ 316 w 367"/>
              <a:gd name="T27" fmla="*/ 105 h 106"/>
              <a:gd name="T28" fmla="*/ 317 w 367"/>
              <a:gd name="T29" fmla="*/ 104 h 106"/>
              <a:gd name="T30" fmla="*/ 365 w 367"/>
              <a:gd name="T31" fmla="*/ 56 h 106"/>
              <a:gd name="T32" fmla="*/ 365 w 367"/>
              <a:gd name="T33" fmla="*/ 50 h 106"/>
              <a:gd name="connsiteX0" fmla="*/ 9946 w 9946"/>
              <a:gd name="connsiteY0" fmla="*/ 4717 h 10000"/>
              <a:gd name="connsiteX1" fmla="*/ 8638 w 9946"/>
              <a:gd name="connsiteY1" fmla="*/ 189 h 10000"/>
              <a:gd name="connsiteX2" fmla="*/ 8610 w 9946"/>
              <a:gd name="connsiteY2" fmla="*/ 94 h 10000"/>
              <a:gd name="connsiteX3" fmla="*/ 8529 w 9946"/>
              <a:gd name="connsiteY3" fmla="*/ 0 h 10000"/>
              <a:gd name="connsiteX4" fmla="*/ 8011 w 9946"/>
              <a:gd name="connsiteY4" fmla="*/ 0 h 10000"/>
              <a:gd name="connsiteX5" fmla="*/ 874 w 9946"/>
              <a:gd name="connsiteY5" fmla="*/ 70 h 10000"/>
              <a:gd name="connsiteX6" fmla="*/ 136 w 9946"/>
              <a:gd name="connsiteY6" fmla="*/ 0 h 10000"/>
              <a:gd name="connsiteX7" fmla="*/ 0 w 9946"/>
              <a:gd name="connsiteY7" fmla="*/ 0 h 10000"/>
              <a:gd name="connsiteX8" fmla="*/ 0 w 9946"/>
              <a:gd name="connsiteY8" fmla="*/ 472 h 10000"/>
              <a:gd name="connsiteX9" fmla="*/ 0 w 9946"/>
              <a:gd name="connsiteY9" fmla="*/ 9434 h 10000"/>
              <a:gd name="connsiteX10" fmla="*/ 0 w 9946"/>
              <a:gd name="connsiteY10" fmla="*/ 10000 h 10000"/>
              <a:gd name="connsiteX11" fmla="*/ 136 w 9946"/>
              <a:gd name="connsiteY11" fmla="*/ 10000 h 10000"/>
              <a:gd name="connsiteX12" fmla="*/ 8011 w 9946"/>
              <a:gd name="connsiteY12" fmla="*/ 10000 h 10000"/>
              <a:gd name="connsiteX13" fmla="*/ 8529 w 9946"/>
              <a:gd name="connsiteY13" fmla="*/ 10000 h 10000"/>
              <a:gd name="connsiteX14" fmla="*/ 8610 w 9946"/>
              <a:gd name="connsiteY14" fmla="*/ 9906 h 10000"/>
              <a:gd name="connsiteX15" fmla="*/ 8638 w 9946"/>
              <a:gd name="connsiteY15" fmla="*/ 9811 h 10000"/>
              <a:gd name="connsiteX16" fmla="*/ 9946 w 9946"/>
              <a:gd name="connsiteY16" fmla="*/ 5283 h 10000"/>
              <a:gd name="connsiteX17" fmla="*/ 9946 w 9946"/>
              <a:gd name="connsiteY17" fmla="*/ 4717 h 10000"/>
              <a:gd name="connsiteX0" fmla="*/ 10000 w 10000"/>
              <a:gd name="connsiteY0" fmla="*/ 4717 h 10034"/>
              <a:gd name="connsiteX1" fmla="*/ 8685 w 10000"/>
              <a:gd name="connsiteY1" fmla="*/ 189 h 10034"/>
              <a:gd name="connsiteX2" fmla="*/ 8657 w 10000"/>
              <a:gd name="connsiteY2" fmla="*/ 94 h 10034"/>
              <a:gd name="connsiteX3" fmla="*/ 8575 w 10000"/>
              <a:gd name="connsiteY3" fmla="*/ 0 h 10034"/>
              <a:gd name="connsiteX4" fmla="*/ 8054 w 10000"/>
              <a:gd name="connsiteY4" fmla="*/ 0 h 10034"/>
              <a:gd name="connsiteX5" fmla="*/ 879 w 10000"/>
              <a:gd name="connsiteY5" fmla="*/ 70 h 10034"/>
              <a:gd name="connsiteX6" fmla="*/ 137 w 10000"/>
              <a:gd name="connsiteY6" fmla="*/ 0 h 10034"/>
              <a:gd name="connsiteX7" fmla="*/ 0 w 10000"/>
              <a:gd name="connsiteY7" fmla="*/ 0 h 10034"/>
              <a:gd name="connsiteX8" fmla="*/ 0 w 10000"/>
              <a:gd name="connsiteY8" fmla="*/ 472 h 10034"/>
              <a:gd name="connsiteX9" fmla="*/ 0 w 10000"/>
              <a:gd name="connsiteY9" fmla="*/ 9434 h 10034"/>
              <a:gd name="connsiteX10" fmla="*/ 0 w 10000"/>
              <a:gd name="connsiteY10" fmla="*/ 10000 h 10034"/>
              <a:gd name="connsiteX11" fmla="*/ 137 w 10000"/>
              <a:gd name="connsiteY11" fmla="*/ 10000 h 10034"/>
              <a:gd name="connsiteX12" fmla="*/ 903 w 10000"/>
              <a:gd name="connsiteY12" fmla="*/ 10034 h 10034"/>
              <a:gd name="connsiteX13" fmla="*/ 8054 w 10000"/>
              <a:gd name="connsiteY13" fmla="*/ 10000 h 10034"/>
              <a:gd name="connsiteX14" fmla="*/ 8575 w 10000"/>
              <a:gd name="connsiteY14" fmla="*/ 10000 h 10034"/>
              <a:gd name="connsiteX15" fmla="*/ 8657 w 10000"/>
              <a:gd name="connsiteY15" fmla="*/ 9906 h 10034"/>
              <a:gd name="connsiteX16" fmla="*/ 8685 w 10000"/>
              <a:gd name="connsiteY16" fmla="*/ 9811 h 10034"/>
              <a:gd name="connsiteX17" fmla="*/ 10000 w 10000"/>
              <a:gd name="connsiteY17" fmla="*/ 5283 h 10034"/>
              <a:gd name="connsiteX18" fmla="*/ 10000 w 10000"/>
              <a:gd name="connsiteY18" fmla="*/ 4717 h 10034"/>
              <a:gd name="connsiteX0" fmla="*/ 10000 w 10000"/>
              <a:gd name="connsiteY0" fmla="*/ 4717 h 10034"/>
              <a:gd name="connsiteX1" fmla="*/ 8685 w 10000"/>
              <a:gd name="connsiteY1" fmla="*/ 189 h 10034"/>
              <a:gd name="connsiteX2" fmla="*/ 8657 w 10000"/>
              <a:gd name="connsiteY2" fmla="*/ 94 h 10034"/>
              <a:gd name="connsiteX3" fmla="*/ 8575 w 10000"/>
              <a:gd name="connsiteY3" fmla="*/ 0 h 10034"/>
              <a:gd name="connsiteX4" fmla="*/ 8054 w 10000"/>
              <a:gd name="connsiteY4" fmla="*/ 0 h 10034"/>
              <a:gd name="connsiteX5" fmla="*/ 879 w 10000"/>
              <a:gd name="connsiteY5" fmla="*/ 70 h 10034"/>
              <a:gd name="connsiteX6" fmla="*/ 137 w 10000"/>
              <a:gd name="connsiteY6" fmla="*/ 0 h 10034"/>
              <a:gd name="connsiteX7" fmla="*/ 0 w 10000"/>
              <a:gd name="connsiteY7" fmla="*/ 0 h 10034"/>
              <a:gd name="connsiteX8" fmla="*/ 0 w 10000"/>
              <a:gd name="connsiteY8" fmla="*/ 472 h 10034"/>
              <a:gd name="connsiteX9" fmla="*/ 0 w 10000"/>
              <a:gd name="connsiteY9" fmla="*/ 9434 h 10034"/>
              <a:gd name="connsiteX10" fmla="*/ 0 w 10000"/>
              <a:gd name="connsiteY10" fmla="*/ 10000 h 10034"/>
              <a:gd name="connsiteX11" fmla="*/ 903 w 10000"/>
              <a:gd name="connsiteY11" fmla="*/ 10034 h 10034"/>
              <a:gd name="connsiteX12" fmla="*/ 8054 w 10000"/>
              <a:gd name="connsiteY12" fmla="*/ 10000 h 10034"/>
              <a:gd name="connsiteX13" fmla="*/ 8575 w 10000"/>
              <a:gd name="connsiteY13" fmla="*/ 10000 h 10034"/>
              <a:gd name="connsiteX14" fmla="*/ 8657 w 10000"/>
              <a:gd name="connsiteY14" fmla="*/ 9906 h 10034"/>
              <a:gd name="connsiteX15" fmla="*/ 8685 w 10000"/>
              <a:gd name="connsiteY15" fmla="*/ 9811 h 10034"/>
              <a:gd name="connsiteX16" fmla="*/ 10000 w 10000"/>
              <a:gd name="connsiteY16" fmla="*/ 5283 h 10034"/>
              <a:gd name="connsiteX17" fmla="*/ 10000 w 10000"/>
              <a:gd name="connsiteY17" fmla="*/ 4717 h 10034"/>
              <a:gd name="connsiteX0" fmla="*/ 10000 w 10000"/>
              <a:gd name="connsiteY0" fmla="*/ 4717 h 10034"/>
              <a:gd name="connsiteX1" fmla="*/ 8685 w 10000"/>
              <a:gd name="connsiteY1" fmla="*/ 189 h 10034"/>
              <a:gd name="connsiteX2" fmla="*/ 8657 w 10000"/>
              <a:gd name="connsiteY2" fmla="*/ 94 h 10034"/>
              <a:gd name="connsiteX3" fmla="*/ 8575 w 10000"/>
              <a:gd name="connsiteY3" fmla="*/ 0 h 10034"/>
              <a:gd name="connsiteX4" fmla="*/ 8054 w 10000"/>
              <a:gd name="connsiteY4" fmla="*/ 0 h 10034"/>
              <a:gd name="connsiteX5" fmla="*/ 879 w 10000"/>
              <a:gd name="connsiteY5" fmla="*/ 70 h 10034"/>
              <a:gd name="connsiteX6" fmla="*/ 137 w 10000"/>
              <a:gd name="connsiteY6" fmla="*/ 0 h 10034"/>
              <a:gd name="connsiteX7" fmla="*/ 0 w 10000"/>
              <a:gd name="connsiteY7" fmla="*/ 0 h 10034"/>
              <a:gd name="connsiteX8" fmla="*/ 0 w 10000"/>
              <a:gd name="connsiteY8" fmla="*/ 472 h 10034"/>
              <a:gd name="connsiteX9" fmla="*/ 0 w 10000"/>
              <a:gd name="connsiteY9" fmla="*/ 9434 h 10034"/>
              <a:gd name="connsiteX10" fmla="*/ 903 w 10000"/>
              <a:gd name="connsiteY10" fmla="*/ 10034 h 10034"/>
              <a:gd name="connsiteX11" fmla="*/ 8054 w 10000"/>
              <a:gd name="connsiteY11" fmla="*/ 10000 h 10034"/>
              <a:gd name="connsiteX12" fmla="*/ 8575 w 10000"/>
              <a:gd name="connsiteY12" fmla="*/ 10000 h 10034"/>
              <a:gd name="connsiteX13" fmla="*/ 8657 w 10000"/>
              <a:gd name="connsiteY13" fmla="*/ 9906 h 10034"/>
              <a:gd name="connsiteX14" fmla="*/ 8685 w 10000"/>
              <a:gd name="connsiteY14" fmla="*/ 9811 h 10034"/>
              <a:gd name="connsiteX15" fmla="*/ 10000 w 10000"/>
              <a:gd name="connsiteY15" fmla="*/ 5283 h 10034"/>
              <a:gd name="connsiteX16" fmla="*/ 10000 w 10000"/>
              <a:gd name="connsiteY16" fmla="*/ 4717 h 10034"/>
              <a:gd name="connsiteX0" fmla="*/ 10000 w 10000"/>
              <a:gd name="connsiteY0" fmla="*/ 4717 h 10034"/>
              <a:gd name="connsiteX1" fmla="*/ 8685 w 10000"/>
              <a:gd name="connsiteY1" fmla="*/ 189 h 10034"/>
              <a:gd name="connsiteX2" fmla="*/ 8657 w 10000"/>
              <a:gd name="connsiteY2" fmla="*/ 94 h 10034"/>
              <a:gd name="connsiteX3" fmla="*/ 8575 w 10000"/>
              <a:gd name="connsiteY3" fmla="*/ 0 h 10034"/>
              <a:gd name="connsiteX4" fmla="*/ 8054 w 10000"/>
              <a:gd name="connsiteY4" fmla="*/ 0 h 10034"/>
              <a:gd name="connsiteX5" fmla="*/ 879 w 10000"/>
              <a:gd name="connsiteY5" fmla="*/ 70 h 10034"/>
              <a:gd name="connsiteX6" fmla="*/ 137 w 10000"/>
              <a:gd name="connsiteY6" fmla="*/ 0 h 10034"/>
              <a:gd name="connsiteX7" fmla="*/ 0 w 10000"/>
              <a:gd name="connsiteY7" fmla="*/ 0 h 10034"/>
              <a:gd name="connsiteX8" fmla="*/ 0 w 10000"/>
              <a:gd name="connsiteY8" fmla="*/ 472 h 10034"/>
              <a:gd name="connsiteX9" fmla="*/ 903 w 10000"/>
              <a:gd name="connsiteY9" fmla="*/ 10034 h 10034"/>
              <a:gd name="connsiteX10" fmla="*/ 8054 w 10000"/>
              <a:gd name="connsiteY10" fmla="*/ 10000 h 10034"/>
              <a:gd name="connsiteX11" fmla="*/ 8575 w 10000"/>
              <a:gd name="connsiteY11" fmla="*/ 10000 h 10034"/>
              <a:gd name="connsiteX12" fmla="*/ 8657 w 10000"/>
              <a:gd name="connsiteY12" fmla="*/ 9906 h 10034"/>
              <a:gd name="connsiteX13" fmla="*/ 8685 w 10000"/>
              <a:gd name="connsiteY13" fmla="*/ 9811 h 10034"/>
              <a:gd name="connsiteX14" fmla="*/ 10000 w 10000"/>
              <a:gd name="connsiteY14" fmla="*/ 5283 h 10034"/>
              <a:gd name="connsiteX15" fmla="*/ 10000 w 10000"/>
              <a:gd name="connsiteY15" fmla="*/ 4717 h 10034"/>
              <a:gd name="connsiteX0" fmla="*/ 10000 w 10000"/>
              <a:gd name="connsiteY0" fmla="*/ 4717 h 10034"/>
              <a:gd name="connsiteX1" fmla="*/ 8685 w 10000"/>
              <a:gd name="connsiteY1" fmla="*/ 189 h 10034"/>
              <a:gd name="connsiteX2" fmla="*/ 8657 w 10000"/>
              <a:gd name="connsiteY2" fmla="*/ 94 h 10034"/>
              <a:gd name="connsiteX3" fmla="*/ 8575 w 10000"/>
              <a:gd name="connsiteY3" fmla="*/ 0 h 10034"/>
              <a:gd name="connsiteX4" fmla="*/ 8054 w 10000"/>
              <a:gd name="connsiteY4" fmla="*/ 0 h 10034"/>
              <a:gd name="connsiteX5" fmla="*/ 879 w 10000"/>
              <a:gd name="connsiteY5" fmla="*/ 70 h 10034"/>
              <a:gd name="connsiteX6" fmla="*/ 137 w 10000"/>
              <a:gd name="connsiteY6" fmla="*/ 0 h 10034"/>
              <a:gd name="connsiteX7" fmla="*/ 0 w 10000"/>
              <a:gd name="connsiteY7" fmla="*/ 0 h 10034"/>
              <a:gd name="connsiteX8" fmla="*/ 903 w 10000"/>
              <a:gd name="connsiteY8" fmla="*/ 10034 h 10034"/>
              <a:gd name="connsiteX9" fmla="*/ 8054 w 10000"/>
              <a:gd name="connsiteY9" fmla="*/ 10000 h 10034"/>
              <a:gd name="connsiteX10" fmla="*/ 8575 w 10000"/>
              <a:gd name="connsiteY10" fmla="*/ 10000 h 10034"/>
              <a:gd name="connsiteX11" fmla="*/ 8657 w 10000"/>
              <a:gd name="connsiteY11" fmla="*/ 9906 h 10034"/>
              <a:gd name="connsiteX12" fmla="*/ 8685 w 10000"/>
              <a:gd name="connsiteY12" fmla="*/ 9811 h 10034"/>
              <a:gd name="connsiteX13" fmla="*/ 10000 w 10000"/>
              <a:gd name="connsiteY13" fmla="*/ 5283 h 10034"/>
              <a:gd name="connsiteX14" fmla="*/ 10000 w 10000"/>
              <a:gd name="connsiteY14" fmla="*/ 4717 h 10034"/>
              <a:gd name="connsiteX0" fmla="*/ 9863 w 9863"/>
              <a:gd name="connsiteY0" fmla="*/ 4717 h 10034"/>
              <a:gd name="connsiteX1" fmla="*/ 8548 w 9863"/>
              <a:gd name="connsiteY1" fmla="*/ 189 h 10034"/>
              <a:gd name="connsiteX2" fmla="*/ 8520 w 9863"/>
              <a:gd name="connsiteY2" fmla="*/ 94 h 10034"/>
              <a:gd name="connsiteX3" fmla="*/ 8438 w 9863"/>
              <a:gd name="connsiteY3" fmla="*/ 0 h 10034"/>
              <a:gd name="connsiteX4" fmla="*/ 7917 w 9863"/>
              <a:gd name="connsiteY4" fmla="*/ 0 h 10034"/>
              <a:gd name="connsiteX5" fmla="*/ 742 w 9863"/>
              <a:gd name="connsiteY5" fmla="*/ 70 h 10034"/>
              <a:gd name="connsiteX6" fmla="*/ 0 w 9863"/>
              <a:gd name="connsiteY6" fmla="*/ 0 h 10034"/>
              <a:gd name="connsiteX7" fmla="*/ 766 w 9863"/>
              <a:gd name="connsiteY7" fmla="*/ 10034 h 10034"/>
              <a:gd name="connsiteX8" fmla="*/ 7917 w 9863"/>
              <a:gd name="connsiteY8" fmla="*/ 10000 h 10034"/>
              <a:gd name="connsiteX9" fmla="*/ 8438 w 9863"/>
              <a:gd name="connsiteY9" fmla="*/ 10000 h 10034"/>
              <a:gd name="connsiteX10" fmla="*/ 8520 w 9863"/>
              <a:gd name="connsiteY10" fmla="*/ 9906 h 10034"/>
              <a:gd name="connsiteX11" fmla="*/ 8548 w 9863"/>
              <a:gd name="connsiteY11" fmla="*/ 9811 h 10034"/>
              <a:gd name="connsiteX12" fmla="*/ 9863 w 9863"/>
              <a:gd name="connsiteY12" fmla="*/ 5283 h 10034"/>
              <a:gd name="connsiteX13" fmla="*/ 9863 w 9863"/>
              <a:gd name="connsiteY13" fmla="*/ 4717 h 10034"/>
              <a:gd name="connsiteX0" fmla="*/ 9248 w 9248"/>
              <a:gd name="connsiteY0" fmla="*/ 4701 h 10000"/>
              <a:gd name="connsiteX1" fmla="*/ 7915 w 9248"/>
              <a:gd name="connsiteY1" fmla="*/ 188 h 10000"/>
              <a:gd name="connsiteX2" fmla="*/ 7886 w 9248"/>
              <a:gd name="connsiteY2" fmla="*/ 94 h 10000"/>
              <a:gd name="connsiteX3" fmla="*/ 7803 w 9248"/>
              <a:gd name="connsiteY3" fmla="*/ 0 h 10000"/>
              <a:gd name="connsiteX4" fmla="*/ 7275 w 9248"/>
              <a:gd name="connsiteY4" fmla="*/ 0 h 10000"/>
              <a:gd name="connsiteX5" fmla="*/ 0 w 9248"/>
              <a:gd name="connsiteY5" fmla="*/ 70 h 10000"/>
              <a:gd name="connsiteX6" fmla="*/ 25 w 9248"/>
              <a:gd name="connsiteY6" fmla="*/ 10000 h 10000"/>
              <a:gd name="connsiteX7" fmla="*/ 7275 w 9248"/>
              <a:gd name="connsiteY7" fmla="*/ 9966 h 10000"/>
              <a:gd name="connsiteX8" fmla="*/ 7803 w 9248"/>
              <a:gd name="connsiteY8" fmla="*/ 9966 h 10000"/>
              <a:gd name="connsiteX9" fmla="*/ 7886 w 9248"/>
              <a:gd name="connsiteY9" fmla="*/ 9872 h 10000"/>
              <a:gd name="connsiteX10" fmla="*/ 7915 w 9248"/>
              <a:gd name="connsiteY10" fmla="*/ 9778 h 10000"/>
              <a:gd name="connsiteX11" fmla="*/ 9248 w 9248"/>
              <a:gd name="connsiteY11" fmla="*/ 5265 h 10000"/>
              <a:gd name="connsiteX12" fmla="*/ 9248 w 9248"/>
              <a:gd name="connsiteY12" fmla="*/ 4701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7" name="Slide Number Placeholder 6"/>
          <p:cNvSpPr>
            <a:spLocks noGrp="1"/>
          </p:cNvSpPr>
          <p:nvPr>
            <p:ph type="sldNum" sz="quarter" idx="12"/>
          </p:nvPr>
        </p:nvSpPr>
        <p:spPr>
          <a:xfrm>
            <a:off x="531812" y="4983087"/>
            <a:ext cx="779767" cy="365125"/>
          </a:xfrm>
        </p:spPr>
        <p:txBody>
          <a:bodyPr/>
          <a:lstStyle/>
          <a:p>
            <a:fld id="{1451C331-1E5A-49F0-A201-821BE6590EE4}" type="slidenum">
              <a:rPr lang="en-US" smtClean="0"/>
              <a:pPr/>
              <a:t>‹#›</a:t>
            </a:fld>
            <a:endParaRPr lang="en-US"/>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baseline="0" dirty="0" smtClean="0">
                <a:ln w="3175" cmpd="sng">
                  <a:noFill/>
                </a:ln>
                <a:solidFill>
                  <a:schemeClr val="accent1"/>
                </a:solidFill>
                <a:effectLst/>
                <a:latin typeface="Arial"/>
              </a:rPr>
              <a:t>“</a:t>
            </a:r>
            <a:endParaRPr lang="en-US" sz="8000" baseline="0" dirty="0">
              <a:ln w="3175" cmpd="sng">
                <a:noFill/>
              </a:ln>
              <a:solidFill>
                <a:schemeClr val="accent1"/>
              </a:solidFill>
              <a:effectLst/>
              <a:latin typeface="Arial"/>
            </a:endParaRP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defPPr>
              <a:defRPr lang="en-US"/>
            </a:defPPr>
            <a:lvl1pPr lvl="0">
              <a:spcBef>
                <a:spcPct val="0"/>
              </a:spcBef>
              <a:buNone/>
              <a:defRPr sz="8000" b="0" cap="all" baseline="0">
                <a:ln w="3175" cmpd="sng">
                  <a:noFill/>
                </a:ln>
                <a:effectLst/>
                <a:latin typeface="Arial"/>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dirty="0" smtClean="0">
                <a:solidFill>
                  <a:schemeClr val="accent1"/>
                </a:solidFill>
              </a:rPr>
              <a:t>”</a:t>
            </a:r>
            <a:endParaRPr lang="en-US" dirty="0">
              <a:solidFill>
                <a:schemeClr val="accent1"/>
              </a:solidFill>
            </a:endParaRPr>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Tree>
    <p:extLst>
      <p:ext uri="{BB962C8B-B14F-4D97-AF65-F5344CB8AC3E}">
        <p14:creationId xmlns:p14="http://schemas.microsoft.com/office/powerpoint/2010/main" val="183807717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smtClean="0"/>
              <a:t>Click to edit Master title style</a:t>
            </a:r>
            <a:endParaRPr lang="en-US"/>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defRPr lang="en-US" smtClean="0">
                <a:solidFill>
                  <a:schemeClr val="tx1">
                    <a:lumMod val="65000"/>
                    <a:lumOff val="35000"/>
                  </a:schemeClr>
                </a:solidFill>
              </a:defRPr>
            </a:lvl1pPr>
          </a:lstStyle>
          <a:p>
            <a:pPr marL="0" lvl="0" indent="0">
              <a:buNone/>
            </a:pPr>
            <a:r>
              <a:rPr lang="en-US" smtClean="0"/>
              <a:t>Click to edit Master text styles</a:t>
            </a:r>
          </a:p>
        </p:txBody>
      </p:sp>
      <p:sp>
        <p:nvSpPr>
          <p:cNvPr id="5" name="Date Placeholder 4"/>
          <p:cNvSpPr>
            <a:spLocks noGrp="1"/>
          </p:cNvSpPr>
          <p:nvPr>
            <p:ph type="dt" sz="half" idx="10"/>
          </p:nvPr>
        </p:nvSpPr>
        <p:spPr/>
        <p:txBody>
          <a:bodyPr/>
          <a:lstStyle/>
          <a:p>
            <a:fld id="{589DD1C1-CF69-4F9E-A205-F79D8597B54A}" type="datetimeFigureOut">
              <a:rPr lang="en-US" smtClean="0"/>
              <a:pPr/>
              <a:t>10/17/2012</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a:spLocks/>
          </p:cNvSpPr>
          <p:nvPr/>
        </p:nvSpPr>
        <p:spPr bwMode="auto">
          <a:xfrm flipV="1">
            <a:off x="-4189" y="4911725"/>
            <a:ext cx="1588527" cy="507297"/>
          </a:xfrm>
          <a:custGeom>
            <a:avLst/>
            <a:gdLst>
              <a:gd name="T0" fmla="*/ 365 w 367"/>
              <a:gd name="T1" fmla="*/ 50 h 106"/>
              <a:gd name="T2" fmla="*/ 317 w 367"/>
              <a:gd name="T3" fmla="*/ 2 h 106"/>
              <a:gd name="T4" fmla="*/ 316 w 367"/>
              <a:gd name="T5" fmla="*/ 1 h 106"/>
              <a:gd name="T6" fmla="*/ 313 w 367"/>
              <a:gd name="T7" fmla="*/ 0 h 106"/>
              <a:gd name="T8" fmla="*/ 294 w 367"/>
              <a:gd name="T9" fmla="*/ 0 h 106"/>
              <a:gd name="T10" fmla="*/ 5 w 367"/>
              <a:gd name="T11" fmla="*/ 0 h 106"/>
              <a:gd name="T12" fmla="*/ 0 w 367"/>
              <a:gd name="T13" fmla="*/ 0 h 106"/>
              <a:gd name="T14" fmla="*/ 0 w 367"/>
              <a:gd name="T15" fmla="*/ 5 h 106"/>
              <a:gd name="T16" fmla="*/ 0 w 367"/>
              <a:gd name="T17" fmla="*/ 100 h 106"/>
              <a:gd name="T18" fmla="*/ 0 w 367"/>
              <a:gd name="T19" fmla="*/ 106 h 106"/>
              <a:gd name="T20" fmla="*/ 5 w 367"/>
              <a:gd name="T21" fmla="*/ 106 h 106"/>
              <a:gd name="T22" fmla="*/ 294 w 367"/>
              <a:gd name="T23" fmla="*/ 106 h 106"/>
              <a:gd name="T24" fmla="*/ 313 w 367"/>
              <a:gd name="T25" fmla="*/ 106 h 106"/>
              <a:gd name="T26" fmla="*/ 316 w 367"/>
              <a:gd name="T27" fmla="*/ 105 h 106"/>
              <a:gd name="T28" fmla="*/ 317 w 367"/>
              <a:gd name="T29" fmla="*/ 104 h 106"/>
              <a:gd name="T30" fmla="*/ 365 w 367"/>
              <a:gd name="T31" fmla="*/ 56 h 106"/>
              <a:gd name="T32" fmla="*/ 365 w 367"/>
              <a:gd name="T33" fmla="*/ 50 h 106"/>
              <a:gd name="connsiteX0" fmla="*/ 9946 w 9946"/>
              <a:gd name="connsiteY0" fmla="*/ 4717 h 10000"/>
              <a:gd name="connsiteX1" fmla="*/ 8638 w 9946"/>
              <a:gd name="connsiteY1" fmla="*/ 189 h 10000"/>
              <a:gd name="connsiteX2" fmla="*/ 8610 w 9946"/>
              <a:gd name="connsiteY2" fmla="*/ 94 h 10000"/>
              <a:gd name="connsiteX3" fmla="*/ 8529 w 9946"/>
              <a:gd name="connsiteY3" fmla="*/ 0 h 10000"/>
              <a:gd name="connsiteX4" fmla="*/ 8011 w 9946"/>
              <a:gd name="connsiteY4" fmla="*/ 0 h 10000"/>
              <a:gd name="connsiteX5" fmla="*/ 874 w 9946"/>
              <a:gd name="connsiteY5" fmla="*/ 70 h 10000"/>
              <a:gd name="connsiteX6" fmla="*/ 136 w 9946"/>
              <a:gd name="connsiteY6" fmla="*/ 0 h 10000"/>
              <a:gd name="connsiteX7" fmla="*/ 0 w 9946"/>
              <a:gd name="connsiteY7" fmla="*/ 0 h 10000"/>
              <a:gd name="connsiteX8" fmla="*/ 0 w 9946"/>
              <a:gd name="connsiteY8" fmla="*/ 472 h 10000"/>
              <a:gd name="connsiteX9" fmla="*/ 0 w 9946"/>
              <a:gd name="connsiteY9" fmla="*/ 9434 h 10000"/>
              <a:gd name="connsiteX10" fmla="*/ 0 w 9946"/>
              <a:gd name="connsiteY10" fmla="*/ 10000 h 10000"/>
              <a:gd name="connsiteX11" fmla="*/ 136 w 9946"/>
              <a:gd name="connsiteY11" fmla="*/ 10000 h 10000"/>
              <a:gd name="connsiteX12" fmla="*/ 8011 w 9946"/>
              <a:gd name="connsiteY12" fmla="*/ 10000 h 10000"/>
              <a:gd name="connsiteX13" fmla="*/ 8529 w 9946"/>
              <a:gd name="connsiteY13" fmla="*/ 10000 h 10000"/>
              <a:gd name="connsiteX14" fmla="*/ 8610 w 9946"/>
              <a:gd name="connsiteY14" fmla="*/ 9906 h 10000"/>
              <a:gd name="connsiteX15" fmla="*/ 8638 w 9946"/>
              <a:gd name="connsiteY15" fmla="*/ 9811 h 10000"/>
              <a:gd name="connsiteX16" fmla="*/ 9946 w 9946"/>
              <a:gd name="connsiteY16" fmla="*/ 5283 h 10000"/>
              <a:gd name="connsiteX17" fmla="*/ 9946 w 9946"/>
              <a:gd name="connsiteY17" fmla="*/ 4717 h 10000"/>
              <a:gd name="connsiteX0" fmla="*/ 10000 w 10000"/>
              <a:gd name="connsiteY0" fmla="*/ 4717 h 10034"/>
              <a:gd name="connsiteX1" fmla="*/ 8685 w 10000"/>
              <a:gd name="connsiteY1" fmla="*/ 189 h 10034"/>
              <a:gd name="connsiteX2" fmla="*/ 8657 w 10000"/>
              <a:gd name="connsiteY2" fmla="*/ 94 h 10034"/>
              <a:gd name="connsiteX3" fmla="*/ 8575 w 10000"/>
              <a:gd name="connsiteY3" fmla="*/ 0 h 10034"/>
              <a:gd name="connsiteX4" fmla="*/ 8054 w 10000"/>
              <a:gd name="connsiteY4" fmla="*/ 0 h 10034"/>
              <a:gd name="connsiteX5" fmla="*/ 879 w 10000"/>
              <a:gd name="connsiteY5" fmla="*/ 70 h 10034"/>
              <a:gd name="connsiteX6" fmla="*/ 137 w 10000"/>
              <a:gd name="connsiteY6" fmla="*/ 0 h 10034"/>
              <a:gd name="connsiteX7" fmla="*/ 0 w 10000"/>
              <a:gd name="connsiteY7" fmla="*/ 0 h 10034"/>
              <a:gd name="connsiteX8" fmla="*/ 0 w 10000"/>
              <a:gd name="connsiteY8" fmla="*/ 472 h 10034"/>
              <a:gd name="connsiteX9" fmla="*/ 0 w 10000"/>
              <a:gd name="connsiteY9" fmla="*/ 9434 h 10034"/>
              <a:gd name="connsiteX10" fmla="*/ 0 w 10000"/>
              <a:gd name="connsiteY10" fmla="*/ 10000 h 10034"/>
              <a:gd name="connsiteX11" fmla="*/ 137 w 10000"/>
              <a:gd name="connsiteY11" fmla="*/ 10000 h 10034"/>
              <a:gd name="connsiteX12" fmla="*/ 903 w 10000"/>
              <a:gd name="connsiteY12" fmla="*/ 10034 h 10034"/>
              <a:gd name="connsiteX13" fmla="*/ 8054 w 10000"/>
              <a:gd name="connsiteY13" fmla="*/ 10000 h 10034"/>
              <a:gd name="connsiteX14" fmla="*/ 8575 w 10000"/>
              <a:gd name="connsiteY14" fmla="*/ 10000 h 10034"/>
              <a:gd name="connsiteX15" fmla="*/ 8657 w 10000"/>
              <a:gd name="connsiteY15" fmla="*/ 9906 h 10034"/>
              <a:gd name="connsiteX16" fmla="*/ 8685 w 10000"/>
              <a:gd name="connsiteY16" fmla="*/ 9811 h 10034"/>
              <a:gd name="connsiteX17" fmla="*/ 10000 w 10000"/>
              <a:gd name="connsiteY17" fmla="*/ 5283 h 10034"/>
              <a:gd name="connsiteX18" fmla="*/ 10000 w 10000"/>
              <a:gd name="connsiteY18" fmla="*/ 4717 h 10034"/>
              <a:gd name="connsiteX0" fmla="*/ 10000 w 10000"/>
              <a:gd name="connsiteY0" fmla="*/ 4717 h 10034"/>
              <a:gd name="connsiteX1" fmla="*/ 8685 w 10000"/>
              <a:gd name="connsiteY1" fmla="*/ 189 h 10034"/>
              <a:gd name="connsiteX2" fmla="*/ 8657 w 10000"/>
              <a:gd name="connsiteY2" fmla="*/ 94 h 10034"/>
              <a:gd name="connsiteX3" fmla="*/ 8575 w 10000"/>
              <a:gd name="connsiteY3" fmla="*/ 0 h 10034"/>
              <a:gd name="connsiteX4" fmla="*/ 8054 w 10000"/>
              <a:gd name="connsiteY4" fmla="*/ 0 h 10034"/>
              <a:gd name="connsiteX5" fmla="*/ 879 w 10000"/>
              <a:gd name="connsiteY5" fmla="*/ 70 h 10034"/>
              <a:gd name="connsiteX6" fmla="*/ 137 w 10000"/>
              <a:gd name="connsiteY6" fmla="*/ 0 h 10034"/>
              <a:gd name="connsiteX7" fmla="*/ 0 w 10000"/>
              <a:gd name="connsiteY7" fmla="*/ 0 h 10034"/>
              <a:gd name="connsiteX8" fmla="*/ 0 w 10000"/>
              <a:gd name="connsiteY8" fmla="*/ 472 h 10034"/>
              <a:gd name="connsiteX9" fmla="*/ 0 w 10000"/>
              <a:gd name="connsiteY9" fmla="*/ 9434 h 10034"/>
              <a:gd name="connsiteX10" fmla="*/ 0 w 10000"/>
              <a:gd name="connsiteY10" fmla="*/ 10000 h 10034"/>
              <a:gd name="connsiteX11" fmla="*/ 903 w 10000"/>
              <a:gd name="connsiteY11" fmla="*/ 10034 h 10034"/>
              <a:gd name="connsiteX12" fmla="*/ 8054 w 10000"/>
              <a:gd name="connsiteY12" fmla="*/ 10000 h 10034"/>
              <a:gd name="connsiteX13" fmla="*/ 8575 w 10000"/>
              <a:gd name="connsiteY13" fmla="*/ 10000 h 10034"/>
              <a:gd name="connsiteX14" fmla="*/ 8657 w 10000"/>
              <a:gd name="connsiteY14" fmla="*/ 9906 h 10034"/>
              <a:gd name="connsiteX15" fmla="*/ 8685 w 10000"/>
              <a:gd name="connsiteY15" fmla="*/ 9811 h 10034"/>
              <a:gd name="connsiteX16" fmla="*/ 10000 w 10000"/>
              <a:gd name="connsiteY16" fmla="*/ 5283 h 10034"/>
              <a:gd name="connsiteX17" fmla="*/ 10000 w 10000"/>
              <a:gd name="connsiteY17" fmla="*/ 4717 h 10034"/>
              <a:gd name="connsiteX0" fmla="*/ 10000 w 10000"/>
              <a:gd name="connsiteY0" fmla="*/ 4717 h 10034"/>
              <a:gd name="connsiteX1" fmla="*/ 8685 w 10000"/>
              <a:gd name="connsiteY1" fmla="*/ 189 h 10034"/>
              <a:gd name="connsiteX2" fmla="*/ 8657 w 10000"/>
              <a:gd name="connsiteY2" fmla="*/ 94 h 10034"/>
              <a:gd name="connsiteX3" fmla="*/ 8575 w 10000"/>
              <a:gd name="connsiteY3" fmla="*/ 0 h 10034"/>
              <a:gd name="connsiteX4" fmla="*/ 8054 w 10000"/>
              <a:gd name="connsiteY4" fmla="*/ 0 h 10034"/>
              <a:gd name="connsiteX5" fmla="*/ 879 w 10000"/>
              <a:gd name="connsiteY5" fmla="*/ 70 h 10034"/>
              <a:gd name="connsiteX6" fmla="*/ 137 w 10000"/>
              <a:gd name="connsiteY6" fmla="*/ 0 h 10034"/>
              <a:gd name="connsiteX7" fmla="*/ 0 w 10000"/>
              <a:gd name="connsiteY7" fmla="*/ 0 h 10034"/>
              <a:gd name="connsiteX8" fmla="*/ 0 w 10000"/>
              <a:gd name="connsiteY8" fmla="*/ 472 h 10034"/>
              <a:gd name="connsiteX9" fmla="*/ 0 w 10000"/>
              <a:gd name="connsiteY9" fmla="*/ 9434 h 10034"/>
              <a:gd name="connsiteX10" fmla="*/ 903 w 10000"/>
              <a:gd name="connsiteY10" fmla="*/ 10034 h 10034"/>
              <a:gd name="connsiteX11" fmla="*/ 8054 w 10000"/>
              <a:gd name="connsiteY11" fmla="*/ 10000 h 10034"/>
              <a:gd name="connsiteX12" fmla="*/ 8575 w 10000"/>
              <a:gd name="connsiteY12" fmla="*/ 10000 h 10034"/>
              <a:gd name="connsiteX13" fmla="*/ 8657 w 10000"/>
              <a:gd name="connsiteY13" fmla="*/ 9906 h 10034"/>
              <a:gd name="connsiteX14" fmla="*/ 8685 w 10000"/>
              <a:gd name="connsiteY14" fmla="*/ 9811 h 10034"/>
              <a:gd name="connsiteX15" fmla="*/ 10000 w 10000"/>
              <a:gd name="connsiteY15" fmla="*/ 5283 h 10034"/>
              <a:gd name="connsiteX16" fmla="*/ 10000 w 10000"/>
              <a:gd name="connsiteY16" fmla="*/ 4717 h 10034"/>
              <a:gd name="connsiteX0" fmla="*/ 10000 w 10000"/>
              <a:gd name="connsiteY0" fmla="*/ 4717 h 10034"/>
              <a:gd name="connsiteX1" fmla="*/ 8685 w 10000"/>
              <a:gd name="connsiteY1" fmla="*/ 189 h 10034"/>
              <a:gd name="connsiteX2" fmla="*/ 8657 w 10000"/>
              <a:gd name="connsiteY2" fmla="*/ 94 h 10034"/>
              <a:gd name="connsiteX3" fmla="*/ 8575 w 10000"/>
              <a:gd name="connsiteY3" fmla="*/ 0 h 10034"/>
              <a:gd name="connsiteX4" fmla="*/ 8054 w 10000"/>
              <a:gd name="connsiteY4" fmla="*/ 0 h 10034"/>
              <a:gd name="connsiteX5" fmla="*/ 879 w 10000"/>
              <a:gd name="connsiteY5" fmla="*/ 70 h 10034"/>
              <a:gd name="connsiteX6" fmla="*/ 137 w 10000"/>
              <a:gd name="connsiteY6" fmla="*/ 0 h 10034"/>
              <a:gd name="connsiteX7" fmla="*/ 0 w 10000"/>
              <a:gd name="connsiteY7" fmla="*/ 0 h 10034"/>
              <a:gd name="connsiteX8" fmla="*/ 0 w 10000"/>
              <a:gd name="connsiteY8" fmla="*/ 472 h 10034"/>
              <a:gd name="connsiteX9" fmla="*/ 903 w 10000"/>
              <a:gd name="connsiteY9" fmla="*/ 10034 h 10034"/>
              <a:gd name="connsiteX10" fmla="*/ 8054 w 10000"/>
              <a:gd name="connsiteY10" fmla="*/ 10000 h 10034"/>
              <a:gd name="connsiteX11" fmla="*/ 8575 w 10000"/>
              <a:gd name="connsiteY11" fmla="*/ 10000 h 10034"/>
              <a:gd name="connsiteX12" fmla="*/ 8657 w 10000"/>
              <a:gd name="connsiteY12" fmla="*/ 9906 h 10034"/>
              <a:gd name="connsiteX13" fmla="*/ 8685 w 10000"/>
              <a:gd name="connsiteY13" fmla="*/ 9811 h 10034"/>
              <a:gd name="connsiteX14" fmla="*/ 10000 w 10000"/>
              <a:gd name="connsiteY14" fmla="*/ 5283 h 10034"/>
              <a:gd name="connsiteX15" fmla="*/ 10000 w 10000"/>
              <a:gd name="connsiteY15" fmla="*/ 4717 h 10034"/>
              <a:gd name="connsiteX0" fmla="*/ 10000 w 10000"/>
              <a:gd name="connsiteY0" fmla="*/ 4717 h 10034"/>
              <a:gd name="connsiteX1" fmla="*/ 8685 w 10000"/>
              <a:gd name="connsiteY1" fmla="*/ 189 h 10034"/>
              <a:gd name="connsiteX2" fmla="*/ 8657 w 10000"/>
              <a:gd name="connsiteY2" fmla="*/ 94 h 10034"/>
              <a:gd name="connsiteX3" fmla="*/ 8575 w 10000"/>
              <a:gd name="connsiteY3" fmla="*/ 0 h 10034"/>
              <a:gd name="connsiteX4" fmla="*/ 8054 w 10000"/>
              <a:gd name="connsiteY4" fmla="*/ 0 h 10034"/>
              <a:gd name="connsiteX5" fmla="*/ 879 w 10000"/>
              <a:gd name="connsiteY5" fmla="*/ 70 h 10034"/>
              <a:gd name="connsiteX6" fmla="*/ 137 w 10000"/>
              <a:gd name="connsiteY6" fmla="*/ 0 h 10034"/>
              <a:gd name="connsiteX7" fmla="*/ 0 w 10000"/>
              <a:gd name="connsiteY7" fmla="*/ 0 h 10034"/>
              <a:gd name="connsiteX8" fmla="*/ 903 w 10000"/>
              <a:gd name="connsiteY8" fmla="*/ 10034 h 10034"/>
              <a:gd name="connsiteX9" fmla="*/ 8054 w 10000"/>
              <a:gd name="connsiteY9" fmla="*/ 10000 h 10034"/>
              <a:gd name="connsiteX10" fmla="*/ 8575 w 10000"/>
              <a:gd name="connsiteY10" fmla="*/ 10000 h 10034"/>
              <a:gd name="connsiteX11" fmla="*/ 8657 w 10000"/>
              <a:gd name="connsiteY11" fmla="*/ 9906 h 10034"/>
              <a:gd name="connsiteX12" fmla="*/ 8685 w 10000"/>
              <a:gd name="connsiteY12" fmla="*/ 9811 h 10034"/>
              <a:gd name="connsiteX13" fmla="*/ 10000 w 10000"/>
              <a:gd name="connsiteY13" fmla="*/ 5283 h 10034"/>
              <a:gd name="connsiteX14" fmla="*/ 10000 w 10000"/>
              <a:gd name="connsiteY14" fmla="*/ 4717 h 10034"/>
              <a:gd name="connsiteX0" fmla="*/ 9863 w 9863"/>
              <a:gd name="connsiteY0" fmla="*/ 4717 h 10034"/>
              <a:gd name="connsiteX1" fmla="*/ 8548 w 9863"/>
              <a:gd name="connsiteY1" fmla="*/ 189 h 10034"/>
              <a:gd name="connsiteX2" fmla="*/ 8520 w 9863"/>
              <a:gd name="connsiteY2" fmla="*/ 94 h 10034"/>
              <a:gd name="connsiteX3" fmla="*/ 8438 w 9863"/>
              <a:gd name="connsiteY3" fmla="*/ 0 h 10034"/>
              <a:gd name="connsiteX4" fmla="*/ 7917 w 9863"/>
              <a:gd name="connsiteY4" fmla="*/ 0 h 10034"/>
              <a:gd name="connsiteX5" fmla="*/ 742 w 9863"/>
              <a:gd name="connsiteY5" fmla="*/ 70 h 10034"/>
              <a:gd name="connsiteX6" fmla="*/ 0 w 9863"/>
              <a:gd name="connsiteY6" fmla="*/ 0 h 10034"/>
              <a:gd name="connsiteX7" fmla="*/ 766 w 9863"/>
              <a:gd name="connsiteY7" fmla="*/ 10034 h 10034"/>
              <a:gd name="connsiteX8" fmla="*/ 7917 w 9863"/>
              <a:gd name="connsiteY8" fmla="*/ 10000 h 10034"/>
              <a:gd name="connsiteX9" fmla="*/ 8438 w 9863"/>
              <a:gd name="connsiteY9" fmla="*/ 10000 h 10034"/>
              <a:gd name="connsiteX10" fmla="*/ 8520 w 9863"/>
              <a:gd name="connsiteY10" fmla="*/ 9906 h 10034"/>
              <a:gd name="connsiteX11" fmla="*/ 8548 w 9863"/>
              <a:gd name="connsiteY11" fmla="*/ 9811 h 10034"/>
              <a:gd name="connsiteX12" fmla="*/ 9863 w 9863"/>
              <a:gd name="connsiteY12" fmla="*/ 5283 h 10034"/>
              <a:gd name="connsiteX13" fmla="*/ 9863 w 9863"/>
              <a:gd name="connsiteY13" fmla="*/ 4717 h 10034"/>
              <a:gd name="connsiteX0" fmla="*/ 9248 w 9248"/>
              <a:gd name="connsiteY0" fmla="*/ 4701 h 10000"/>
              <a:gd name="connsiteX1" fmla="*/ 7915 w 9248"/>
              <a:gd name="connsiteY1" fmla="*/ 188 h 10000"/>
              <a:gd name="connsiteX2" fmla="*/ 7886 w 9248"/>
              <a:gd name="connsiteY2" fmla="*/ 94 h 10000"/>
              <a:gd name="connsiteX3" fmla="*/ 7803 w 9248"/>
              <a:gd name="connsiteY3" fmla="*/ 0 h 10000"/>
              <a:gd name="connsiteX4" fmla="*/ 7275 w 9248"/>
              <a:gd name="connsiteY4" fmla="*/ 0 h 10000"/>
              <a:gd name="connsiteX5" fmla="*/ 0 w 9248"/>
              <a:gd name="connsiteY5" fmla="*/ 70 h 10000"/>
              <a:gd name="connsiteX6" fmla="*/ 25 w 9248"/>
              <a:gd name="connsiteY6" fmla="*/ 10000 h 10000"/>
              <a:gd name="connsiteX7" fmla="*/ 7275 w 9248"/>
              <a:gd name="connsiteY7" fmla="*/ 9966 h 10000"/>
              <a:gd name="connsiteX8" fmla="*/ 7803 w 9248"/>
              <a:gd name="connsiteY8" fmla="*/ 9966 h 10000"/>
              <a:gd name="connsiteX9" fmla="*/ 7886 w 9248"/>
              <a:gd name="connsiteY9" fmla="*/ 9872 h 10000"/>
              <a:gd name="connsiteX10" fmla="*/ 7915 w 9248"/>
              <a:gd name="connsiteY10" fmla="*/ 9778 h 10000"/>
              <a:gd name="connsiteX11" fmla="*/ 9248 w 9248"/>
              <a:gd name="connsiteY11" fmla="*/ 5265 h 10000"/>
              <a:gd name="connsiteX12" fmla="*/ 9248 w 9248"/>
              <a:gd name="connsiteY12" fmla="*/ 4701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7" name="Slide Number Placeholder 6"/>
          <p:cNvSpPr>
            <a:spLocks noGrp="1"/>
          </p:cNvSpPr>
          <p:nvPr>
            <p:ph type="sldNum" sz="quarter" idx="12"/>
          </p:nvPr>
        </p:nvSpPr>
        <p:spPr>
          <a:xfrm>
            <a:off x="531812" y="4983087"/>
            <a:ext cx="779767" cy="365125"/>
          </a:xfrm>
        </p:spPr>
        <p:txBody>
          <a:bodyPr/>
          <a:lstStyle/>
          <a:p>
            <a:fld id="{1451C331-1E5A-49F0-A201-821BE6590EE4}" type="slidenum">
              <a:rPr lang="en-US" smtClean="0"/>
              <a:pPr/>
              <a:t>‹#›</a:t>
            </a:fld>
            <a:endParaRPr lang="en-US"/>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Tree>
    <p:extLst>
      <p:ext uri="{BB962C8B-B14F-4D97-AF65-F5344CB8AC3E}">
        <p14:creationId xmlns:p14="http://schemas.microsoft.com/office/powerpoint/2010/main" val="180713685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nchor="b"/>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89DD1C1-CF69-4F9E-A205-F79D8597B54A}" type="datetimeFigureOut">
              <a:rPr lang="en-US" smtClean="0"/>
              <a:pPr/>
              <a:t>10/17/2012</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a:spLocks/>
          </p:cNvSpPr>
          <p:nvPr/>
        </p:nvSpPr>
        <p:spPr bwMode="auto">
          <a:xfrm flipV="1">
            <a:off x="-4189" y="714375"/>
            <a:ext cx="1588527" cy="507297"/>
          </a:xfrm>
          <a:custGeom>
            <a:avLst/>
            <a:gdLst>
              <a:gd name="T0" fmla="*/ 365 w 367"/>
              <a:gd name="T1" fmla="*/ 50 h 106"/>
              <a:gd name="T2" fmla="*/ 317 w 367"/>
              <a:gd name="T3" fmla="*/ 2 h 106"/>
              <a:gd name="T4" fmla="*/ 316 w 367"/>
              <a:gd name="T5" fmla="*/ 1 h 106"/>
              <a:gd name="T6" fmla="*/ 313 w 367"/>
              <a:gd name="T7" fmla="*/ 0 h 106"/>
              <a:gd name="T8" fmla="*/ 294 w 367"/>
              <a:gd name="T9" fmla="*/ 0 h 106"/>
              <a:gd name="T10" fmla="*/ 5 w 367"/>
              <a:gd name="T11" fmla="*/ 0 h 106"/>
              <a:gd name="T12" fmla="*/ 0 w 367"/>
              <a:gd name="T13" fmla="*/ 0 h 106"/>
              <a:gd name="T14" fmla="*/ 0 w 367"/>
              <a:gd name="T15" fmla="*/ 5 h 106"/>
              <a:gd name="T16" fmla="*/ 0 w 367"/>
              <a:gd name="T17" fmla="*/ 100 h 106"/>
              <a:gd name="T18" fmla="*/ 0 w 367"/>
              <a:gd name="T19" fmla="*/ 106 h 106"/>
              <a:gd name="T20" fmla="*/ 5 w 367"/>
              <a:gd name="T21" fmla="*/ 106 h 106"/>
              <a:gd name="T22" fmla="*/ 294 w 367"/>
              <a:gd name="T23" fmla="*/ 106 h 106"/>
              <a:gd name="T24" fmla="*/ 313 w 367"/>
              <a:gd name="T25" fmla="*/ 106 h 106"/>
              <a:gd name="T26" fmla="*/ 316 w 367"/>
              <a:gd name="T27" fmla="*/ 105 h 106"/>
              <a:gd name="T28" fmla="*/ 317 w 367"/>
              <a:gd name="T29" fmla="*/ 104 h 106"/>
              <a:gd name="T30" fmla="*/ 365 w 367"/>
              <a:gd name="T31" fmla="*/ 56 h 106"/>
              <a:gd name="T32" fmla="*/ 365 w 367"/>
              <a:gd name="T33" fmla="*/ 50 h 106"/>
              <a:gd name="connsiteX0" fmla="*/ 9946 w 9946"/>
              <a:gd name="connsiteY0" fmla="*/ 4717 h 10000"/>
              <a:gd name="connsiteX1" fmla="*/ 8638 w 9946"/>
              <a:gd name="connsiteY1" fmla="*/ 189 h 10000"/>
              <a:gd name="connsiteX2" fmla="*/ 8610 w 9946"/>
              <a:gd name="connsiteY2" fmla="*/ 94 h 10000"/>
              <a:gd name="connsiteX3" fmla="*/ 8529 w 9946"/>
              <a:gd name="connsiteY3" fmla="*/ 0 h 10000"/>
              <a:gd name="connsiteX4" fmla="*/ 8011 w 9946"/>
              <a:gd name="connsiteY4" fmla="*/ 0 h 10000"/>
              <a:gd name="connsiteX5" fmla="*/ 874 w 9946"/>
              <a:gd name="connsiteY5" fmla="*/ 70 h 10000"/>
              <a:gd name="connsiteX6" fmla="*/ 136 w 9946"/>
              <a:gd name="connsiteY6" fmla="*/ 0 h 10000"/>
              <a:gd name="connsiteX7" fmla="*/ 0 w 9946"/>
              <a:gd name="connsiteY7" fmla="*/ 0 h 10000"/>
              <a:gd name="connsiteX8" fmla="*/ 0 w 9946"/>
              <a:gd name="connsiteY8" fmla="*/ 472 h 10000"/>
              <a:gd name="connsiteX9" fmla="*/ 0 w 9946"/>
              <a:gd name="connsiteY9" fmla="*/ 9434 h 10000"/>
              <a:gd name="connsiteX10" fmla="*/ 0 w 9946"/>
              <a:gd name="connsiteY10" fmla="*/ 10000 h 10000"/>
              <a:gd name="connsiteX11" fmla="*/ 136 w 9946"/>
              <a:gd name="connsiteY11" fmla="*/ 10000 h 10000"/>
              <a:gd name="connsiteX12" fmla="*/ 8011 w 9946"/>
              <a:gd name="connsiteY12" fmla="*/ 10000 h 10000"/>
              <a:gd name="connsiteX13" fmla="*/ 8529 w 9946"/>
              <a:gd name="connsiteY13" fmla="*/ 10000 h 10000"/>
              <a:gd name="connsiteX14" fmla="*/ 8610 w 9946"/>
              <a:gd name="connsiteY14" fmla="*/ 9906 h 10000"/>
              <a:gd name="connsiteX15" fmla="*/ 8638 w 9946"/>
              <a:gd name="connsiteY15" fmla="*/ 9811 h 10000"/>
              <a:gd name="connsiteX16" fmla="*/ 9946 w 9946"/>
              <a:gd name="connsiteY16" fmla="*/ 5283 h 10000"/>
              <a:gd name="connsiteX17" fmla="*/ 9946 w 9946"/>
              <a:gd name="connsiteY17" fmla="*/ 4717 h 10000"/>
              <a:gd name="connsiteX0" fmla="*/ 10000 w 10000"/>
              <a:gd name="connsiteY0" fmla="*/ 4717 h 10034"/>
              <a:gd name="connsiteX1" fmla="*/ 8685 w 10000"/>
              <a:gd name="connsiteY1" fmla="*/ 189 h 10034"/>
              <a:gd name="connsiteX2" fmla="*/ 8657 w 10000"/>
              <a:gd name="connsiteY2" fmla="*/ 94 h 10034"/>
              <a:gd name="connsiteX3" fmla="*/ 8575 w 10000"/>
              <a:gd name="connsiteY3" fmla="*/ 0 h 10034"/>
              <a:gd name="connsiteX4" fmla="*/ 8054 w 10000"/>
              <a:gd name="connsiteY4" fmla="*/ 0 h 10034"/>
              <a:gd name="connsiteX5" fmla="*/ 879 w 10000"/>
              <a:gd name="connsiteY5" fmla="*/ 70 h 10034"/>
              <a:gd name="connsiteX6" fmla="*/ 137 w 10000"/>
              <a:gd name="connsiteY6" fmla="*/ 0 h 10034"/>
              <a:gd name="connsiteX7" fmla="*/ 0 w 10000"/>
              <a:gd name="connsiteY7" fmla="*/ 0 h 10034"/>
              <a:gd name="connsiteX8" fmla="*/ 0 w 10000"/>
              <a:gd name="connsiteY8" fmla="*/ 472 h 10034"/>
              <a:gd name="connsiteX9" fmla="*/ 0 w 10000"/>
              <a:gd name="connsiteY9" fmla="*/ 9434 h 10034"/>
              <a:gd name="connsiteX10" fmla="*/ 0 w 10000"/>
              <a:gd name="connsiteY10" fmla="*/ 10000 h 10034"/>
              <a:gd name="connsiteX11" fmla="*/ 137 w 10000"/>
              <a:gd name="connsiteY11" fmla="*/ 10000 h 10034"/>
              <a:gd name="connsiteX12" fmla="*/ 903 w 10000"/>
              <a:gd name="connsiteY12" fmla="*/ 10034 h 10034"/>
              <a:gd name="connsiteX13" fmla="*/ 8054 w 10000"/>
              <a:gd name="connsiteY13" fmla="*/ 10000 h 10034"/>
              <a:gd name="connsiteX14" fmla="*/ 8575 w 10000"/>
              <a:gd name="connsiteY14" fmla="*/ 10000 h 10034"/>
              <a:gd name="connsiteX15" fmla="*/ 8657 w 10000"/>
              <a:gd name="connsiteY15" fmla="*/ 9906 h 10034"/>
              <a:gd name="connsiteX16" fmla="*/ 8685 w 10000"/>
              <a:gd name="connsiteY16" fmla="*/ 9811 h 10034"/>
              <a:gd name="connsiteX17" fmla="*/ 10000 w 10000"/>
              <a:gd name="connsiteY17" fmla="*/ 5283 h 10034"/>
              <a:gd name="connsiteX18" fmla="*/ 10000 w 10000"/>
              <a:gd name="connsiteY18" fmla="*/ 4717 h 10034"/>
              <a:gd name="connsiteX0" fmla="*/ 10000 w 10000"/>
              <a:gd name="connsiteY0" fmla="*/ 4717 h 10034"/>
              <a:gd name="connsiteX1" fmla="*/ 8685 w 10000"/>
              <a:gd name="connsiteY1" fmla="*/ 189 h 10034"/>
              <a:gd name="connsiteX2" fmla="*/ 8657 w 10000"/>
              <a:gd name="connsiteY2" fmla="*/ 94 h 10034"/>
              <a:gd name="connsiteX3" fmla="*/ 8575 w 10000"/>
              <a:gd name="connsiteY3" fmla="*/ 0 h 10034"/>
              <a:gd name="connsiteX4" fmla="*/ 8054 w 10000"/>
              <a:gd name="connsiteY4" fmla="*/ 0 h 10034"/>
              <a:gd name="connsiteX5" fmla="*/ 879 w 10000"/>
              <a:gd name="connsiteY5" fmla="*/ 70 h 10034"/>
              <a:gd name="connsiteX6" fmla="*/ 137 w 10000"/>
              <a:gd name="connsiteY6" fmla="*/ 0 h 10034"/>
              <a:gd name="connsiteX7" fmla="*/ 0 w 10000"/>
              <a:gd name="connsiteY7" fmla="*/ 0 h 10034"/>
              <a:gd name="connsiteX8" fmla="*/ 0 w 10000"/>
              <a:gd name="connsiteY8" fmla="*/ 472 h 10034"/>
              <a:gd name="connsiteX9" fmla="*/ 0 w 10000"/>
              <a:gd name="connsiteY9" fmla="*/ 9434 h 10034"/>
              <a:gd name="connsiteX10" fmla="*/ 0 w 10000"/>
              <a:gd name="connsiteY10" fmla="*/ 10000 h 10034"/>
              <a:gd name="connsiteX11" fmla="*/ 903 w 10000"/>
              <a:gd name="connsiteY11" fmla="*/ 10034 h 10034"/>
              <a:gd name="connsiteX12" fmla="*/ 8054 w 10000"/>
              <a:gd name="connsiteY12" fmla="*/ 10000 h 10034"/>
              <a:gd name="connsiteX13" fmla="*/ 8575 w 10000"/>
              <a:gd name="connsiteY13" fmla="*/ 10000 h 10034"/>
              <a:gd name="connsiteX14" fmla="*/ 8657 w 10000"/>
              <a:gd name="connsiteY14" fmla="*/ 9906 h 10034"/>
              <a:gd name="connsiteX15" fmla="*/ 8685 w 10000"/>
              <a:gd name="connsiteY15" fmla="*/ 9811 h 10034"/>
              <a:gd name="connsiteX16" fmla="*/ 10000 w 10000"/>
              <a:gd name="connsiteY16" fmla="*/ 5283 h 10034"/>
              <a:gd name="connsiteX17" fmla="*/ 10000 w 10000"/>
              <a:gd name="connsiteY17" fmla="*/ 4717 h 10034"/>
              <a:gd name="connsiteX0" fmla="*/ 10000 w 10000"/>
              <a:gd name="connsiteY0" fmla="*/ 4717 h 10034"/>
              <a:gd name="connsiteX1" fmla="*/ 8685 w 10000"/>
              <a:gd name="connsiteY1" fmla="*/ 189 h 10034"/>
              <a:gd name="connsiteX2" fmla="*/ 8657 w 10000"/>
              <a:gd name="connsiteY2" fmla="*/ 94 h 10034"/>
              <a:gd name="connsiteX3" fmla="*/ 8575 w 10000"/>
              <a:gd name="connsiteY3" fmla="*/ 0 h 10034"/>
              <a:gd name="connsiteX4" fmla="*/ 8054 w 10000"/>
              <a:gd name="connsiteY4" fmla="*/ 0 h 10034"/>
              <a:gd name="connsiteX5" fmla="*/ 879 w 10000"/>
              <a:gd name="connsiteY5" fmla="*/ 70 h 10034"/>
              <a:gd name="connsiteX6" fmla="*/ 137 w 10000"/>
              <a:gd name="connsiteY6" fmla="*/ 0 h 10034"/>
              <a:gd name="connsiteX7" fmla="*/ 0 w 10000"/>
              <a:gd name="connsiteY7" fmla="*/ 0 h 10034"/>
              <a:gd name="connsiteX8" fmla="*/ 0 w 10000"/>
              <a:gd name="connsiteY8" fmla="*/ 472 h 10034"/>
              <a:gd name="connsiteX9" fmla="*/ 0 w 10000"/>
              <a:gd name="connsiteY9" fmla="*/ 9434 h 10034"/>
              <a:gd name="connsiteX10" fmla="*/ 903 w 10000"/>
              <a:gd name="connsiteY10" fmla="*/ 10034 h 10034"/>
              <a:gd name="connsiteX11" fmla="*/ 8054 w 10000"/>
              <a:gd name="connsiteY11" fmla="*/ 10000 h 10034"/>
              <a:gd name="connsiteX12" fmla="*/ 8575 w 10000"/>
              <a:gd name="connsiteY12" fmla="*/ 10000 h 10034"/>
              <a:gd name="connsiteX13" fmla="*/ 8657 w 10000"/>
              <a:gd name="connsiteY13" fmla="*/ 9906 h 10034"/>
              <a:gd name="connsiteX14" fmla="*/ 8685 w 10000"/>
              <a:gd name="connsiteY14" fmla="*/ 9811 h 10034"/>
              <a:gd name="connsiteX15" fmla="*/ 10000 w 10000"/>
              <a:gd name="connsiteY15" fmla="*/ 5283 h 10034"/>
              <a:gd name="connsiteX16" fmla="*/ 10000 w 10000"/>
              <a:gd name="connsiteY16" fmla="*/ 4717 h 10034"/>
              <a:gd name="connsiteX0" fmla="*/ 10000 w 10000"/>
              <a:gd name="connsiteY0" fmla="*/ 4717 h 10034"/>
              <a:gd name="connsiteX1" fmla="*/ 8685 w 10000"/>
              <a:gd name="connsiteY1" fmla="*/ 189 h 10034"/>
              <a:gd name="connsiteX2" fmla="*/ 8657 w 10000"/>
              <a:gd name="connsiteY2" fmla="*/ 94 h 10034"/>
              <a:gd name="connsiteX3" fmla="*/ 8575 w 10000"/>
              <a:gd name="connsiteY3" fmla="*/ 0 h 10034"/>
              <a:gd name="connsiteX4" fmla="*/ 8054 w 10000"/>
              <a:gd name="connsiteY4" fmla="*/ 0 h 10034"/>
              <a:gd name="connsiteX5" fmla="*/ 879 w 10000"/>
              <a:gd name="connsiteY5" fmla="*/ 70 h 10034"/>
              <a:gd name="connsiteX6" fmla="*/ 137 w 10000"/>
              <a:gd name="connsiteY6" fmla="*/ 0 h 10034"/>
              <a:gd name="connsiteX7" fmla="*/ 0 w 10000"/>
              <a:gd name="connsiteY7" fmla="*/ 0 h 10034"/>
              <a:gd name="connsiteX8" fmla="*/ 0 w 10000"/>
              <a:gd name="connsiteY8" fmla="*/ 472 h 10034"/>
              <a:gd name="connsiteX9" fmla="*/ 903 w 10000"/>
              <a:gd name="connsiteY9" fmla="*/ 10034 h 10034"/>
              <a:gd name="connsiteX10" fmla="*/ 8054 w 10000"/>
              <a:gd name="connsiteY10" fmla="*/ 10000 h 10034"/>
              <a:gd name="connsiteX11" fmla="*/ 8575 w 10000"/>
              <a:gd name="connsiteY11" fmla="*/ 10000 h 10034"/>
              <a:gd name="connsiteX12" fmla="*/ 8657 w 10000"/>
              <a:gd name="connsiteY12" fmla="*/ 9906 h 10034"/>
              <a:gd name="connsiteX13" fmla="*/ 8685 w 10000"/>
              <a:gd name="connsiteY13" fmla="*/ 9811 h 10034"/>
              <a:gd name="connsiteX14" fmla="*/ 10000 w 10000"/>
              <a:gd name="connsiteY14" fmla="*/ 5283 h 10034"/>
              <a:gd name="connsiteX15" fmla="*/ 10000 w 10000"/>
              <a:gd name="connsiteY15" fmla="*/ 4717 h 10034"/>
              <a:gd name="connsiteX0" fmla="*/ 10000 w 10000"/>
              <a:gd name="connsiteY0" fmla="*/ 4717 h 10034"/>
              <a:gd name="connsiteX1" fmla="*/ 8685 w 10000"/>
              <a:gd name="connsiteY1" fmla="*/ 189 h 10034"/>
              <a:gd name="connsiteX2" fmla="*/ 8657 w 10000"/>
              <a:gd name="connsiteY2" fmla="*/ 94 h 10034"/>
              <a:gd name="connsiteX3" fmla="*/ 8575 w 10000"/>
              <a:gd name="connsiteY3" fmla="*/ 0 h 10034"/>
              <a:gd name="connsiteX4" fmla="*/ 8054 w 10000"/>
              <a:gd name="connsiteY4" fmla="*/ 0 h 10034"/>
              <a:gd name="connsiteX5" fmla="*/ 879 w 10000"/>
              <a:gd name="connsiteY5" fmla="*/ 70 h 10034"/>
              <a:gd name="connsiteX6" fmla="*/ 137 w 10000"/>
              <a:gd name="connsiteY6" fmla="*/ 0 h 10034"/>
              <a:gd name="connsiteX7" fmla="*/ 0 w 10000"/>
              <a:gd name="connsiteY7" fmla="*/ 0 h 10034"/>
              <a:gd name="connsiteX8" fmla="*/ 903 w 10000"/>
              <a:gd name="connsiteY8" fmla="*/ 10034 h 10034"/>
              <a:gd name="connsiteX9" fmla="*/ 8054 w 10000"/>
              <a:gd name="connsiteY9" fmla="*/ 10000 h 10034"/>
              <a:gd name="connsiteX10" fmla="*/ 8575 w 10000"/>
              <a:gd name="connsiteY10" fmla="*/ 10000 h 10034"/>
              <a:gd name="connsiteX11" fmla="*/ 8657 w 10000"/>
              <a:gd name="connsiteY11" fmla="*/ 9906 h 10034"/>
              <a:gd name="connsiteX12" fmla="*/ 8685 w 10000"/>
              <a:gd name="connsiteY12" fmla="*/ 9811 h 10034"/>
              <a:gd name="connsiteX13" fmla="*/ 10000 w 10000"/>
              <a:gd name="connsiteY13" fmla="*/ 5283 h 10034"/>
              <a:gd name="connsiteX14" fmla="*/ 10000 w 10000"/>
              <a:gd name="connsiteY14" fmla="*/ 4717 h 10034"/>
              <a:gd name="connsiteX0" fmla="*/ 9863 w 9863"/>
              <a:gd name="connsiteY0" fmla="*/ 4717 h 10034"/>
              <a:gd name="connsiteX1" fmla="*/ 8548 w 9863"/>
              <a:gd name="connsiteY1" fmla="*/ 189 h 10034"/>
              <a:gd name="connsiteX2" fmla="*/ 8520 w 9863"/>
              <a:gd name="connsiteY2" fmla="*/ 94 h 10034"/>
              <a:gd name="connsiteX3" fmla="*/ 8438 w 9863"/>
              <a:gd name="connsiteY3" fmla="*/ 0 h 10034"/>
              <a:gd name="connsiteX4" fmla="*/ 7917 w 9863"/>
              <a:gd name="connsiteY4" fmla="*/ 0 h 10034"/>
              <a:gd name="connsiteX5" fmla="*/ 742 w 9863"/>
              <a:gd name="connsiteY5" fmla="*/ 70 h 10034"/>
              <a:gd name="connsiteX6" fmla="*/ 0 w 9863"/>
              <a:gd name="connsiteY6" fmla="*/ 0 h 10034"/>
              <a:gd name="connsiteX7" fmla="*/ 766 w 9863"/>
              <a:gd name="connsiteY7" fmla="*/ 10034 h 10034"/>
              <a:gd name="connsiteX8" fmla="*/ 7917 w 9863"/>
              <a:gd name="connsiteY8" fmla="*/ 10000 h 10034"/>
              <a:gd name="connsiteX9" fmla="*/ 8438 w 9863"/>
              <a:gd name="connsiteY9" fmla="*/ 10000 h 10034"/>
              <a:gd name="connsiteX10" fmla="*/ 8520 w 9863"/>
              <a:gd name="connsiteY10" fmla="*/ 9906 h 10034"/>
              <a:gd name="connsiteX11" fmla="*/ 8548 w 9863"/>
              <a:gd name="connsiteY11" fmla="*/ 9811 h 10034"/>
              <a:gd name="connsiteX12" fmla="*/ 9863 w 9863"/>
              <a:gd name="connsiteY12" fmla="*/ 5283 h 10034"/>
              <a:gd name="connsiteX13" fmla="*/ 9863 w 9863"/>
              <a:gd name="connsiteY13" fmla="*/ 4717 h 10034"/>
              <a:gd name="connsiteX0" fmla="*/ 9248 w 9248"/>
              <a:gd name="connsiteY0" fmla="*/ 4701 h 10000"/>
              <a:gd name="connsiteX1" fmla="*/ 7915 w 9248"/>
              <a:gd name="connsiteY1" fmla="*/ 188 h 10000"/>
              <a:gd name="connsiteX2" fmla="*/ 7886 w 9248"/>
              <a:gd name="connsiteY2" fmla="*/ 94 h 10000"/>
              <a:gd name="connsiteX3" fmla="*/ 7803 w 9248"/>
              <a:gd name="connsiteY3" fmla="*/ 0 h 10000"/>
              <a:gd name="connsiteX4" fmla="*/ 7275 w 9248"/>
              <a:gd name="connsiteY4" fmla="*/ 0 h 10000"/>
              <a:gd name="connsiteX5" fmla="*/ 0 w 9248"/>
              <a:gd name="connsiteY5" fmla="*/ 70 h 10000"/>
              <a:gd name="connsiteX6" fmla="*/ 25 w 9248"/>
              <a:gd name="connsiteY6" fmla="*/ 10000 h 10000"/>
              <a:gd name="connsiteX7" fmla="*/ 7275 w 9248"/>
              <a:gd name="connsiteY7" fmla="*/ 9966 h 10000"/>
              <a:gd name="connsiteX8" fmla="*/ 7803 w 9248"/>
              <a:gd name="connsiteY8" fmla="*/ 9966 h 10000"/>
              <a:gd name="connsiteX9" fmla="*/ 7886 w 9248"/>
              <a:gd name="connsiteY9" fmla="*/ 9872 h 10000"/>
              <a:gd name="connsiteX10" fmla="*/ 7915 w 9248"/>
              <a:gd name="connsiteY10" fmla="*/ 9778 h 10000"/>
              <a:gd name="connsiteX11" fmla="*/ 9248 w 9248"/>
              <a:gd name="connsiteY11" fmla="*/ 5265 h 10000"/>
              <a:gd name="connsiteX12" fmla="*/ 9248 w 9248"/>
              <a:gd name="connsiteY12" fmla="*/ 4701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6" name="Slide Number Placeholder 5"/>
          <p:cNvSpPr>
            <a:spLocks noGrp="1"/>
          </p:cNvSpPr>
          <p:nvPr>
            <p:ph type="sldNum" sz="quarter" idx="12"/>
          </p:nvPr>
        </p:nvSpPr>
        <p:spPr/>
        <p:txBody>
          <a:bodyPr/>
          <a:lstStyle/>
          <a:p>
            <a:fld id="{1451C331-1E5A-49F0-A201-821BE6590EE4}" type="slidenum">
              <a:rPr lang="en-US" smtClean="0"/>
              <a:pPr/>
              <a:t>‹#›</a:t>
            </a:fld>
            <a:endParaRPr lang="en-US"/>
          </a:p>
        </p:txBody>
      </p:sp>
    </p:spTree>
    <p:extLst>
      <p:ext uri="{BB962C8B-B14F-4D97-AF65-F5344CB8AC3E}">
        <p14:creationId xmlns:p14="http://schemas.microsoft.com/office/powerpoint/2010/main" val="52801289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smtClean="0"/>
              <a:t>Click to edit Master title style</a:t>
            </a:r>
            <a:endParaRPr lang="en-US"/>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89DD1C1-CF69-4F9E-A205-F79D8597B54A}" type="datetimeFigureOut">
              <a:rPr lang="en-US" smtClean="0"/>
              <a:pPr/>
              <a:t>10/17/2012</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a:spLocks/>
          </p:cNvSpPr>
          <p:nvPr/>
        </p:nvSpPr>
        <p:spPr bwMode="auto">
          <a:xfrm flipV="1">
            <a:off x="-4189" y="714375"/>
            <a:ext cx="1588527" cy="507297"/>
          </a:xfrm>
          <a:custGeom>
            <a:avLst/>
            <a:gdLst>
              <a:gd name="T0" fmla="*/ 365 w 367"/>
              <a:gd name="T1" fmla="*/ 50 h 106"/>
              <a:gd name="T2" fmla="*/ 317 w 367"/>
              <a:gd name="T3" fmla="*/ 2 h 106"/>
              <a:gd name="T4" fmla="*/ 316 w 367"/>
              <a:gd name="T5" fmla="*/ 1 h 106"/>
              <a:gd name="T6" fmla="*/ 313 w 367"/>
              <a:gd name="T7" fmla="*/ 0 h 106"/>
              <a:gd name="T8" fmla="*/ 294 w 367"/>
              <a:gd name="T9" fmla="*/ 0 h 106"/>
              <a:gd name="T10" fmla="*/ 5 w 367"/>
              <a:gd name="T11" fmla="*/ 0 h 106"/>
              <a:gd name="T12" fmla="*/ 0 w 367"/>
              <a:gd name="T13" fmla="*/ 0 h 106"/>
              <a:gd name="T14" fmla="*/ 0 w 367"/>
              <a:gd name="T15" fmla="*/ 5 h 106"/>
              <a:gd name="T16" fmla="*/ 0 w 367"/>
              <a:gd name="T17" fmla="*/ 100 h 106"/>
              <a:gd name="T18" fmla="*/ 0 w 367"/>
              <a:gd name="T19" fmla="*/ 106 h 106"/>
              <a:gd name="T20" fmla="*/ 5 w 367"/>
              <a:gd name="T21" fmla="*/ 106 h 106"/>
              <a:gd name="T22" fmla="*/ 294 w 367"/>
              <a:gd name="T23" fmla="*/ 106 h 106"/>
              <a:gd name="T24" fmla="*/ 313 w 367"/>
              <a:gd name="T25" fmla="*/ 106 h 106"/>
              <a:gd name="T26" fmla="*/ 316 w 367"/>
              <a:gd name="T27" fmla="*/ 105 h 106"/>
              <a:gd name="T28" fmla="*/ 317 w 367"/>
              <a:gd name="T29" fmla="*/ 104 h 106"/>
              <a:gd name="T30" fmla="*/ 365 w 367"/>
              <a:gd name="T31" fmla="*/ 56 h 106"/>
              <a:gd name="T32" fmla="*/ 365 w 367"/>
              <a:gd name="T33" fmla="*/ 50 h 106"/>
              <a:gd name="connsiteX0" fmla="*/ 9946 w 9946"/>
              <a:gd name="connsiteY0" fmla="*/ 4717 h 10000"/>
              <a:gd name="connsiteX1" fmla="*/ 8638 w 9946"/>
              <a:gd name="connsiteY1" fmla="*/ 189 h 10000"/>
              <a:gd name="connsiteX2" fmla="*/ 8610 w 9946"/>
              <a:gd name="connsiteY2" fmla="*/ 94 h 10000"/>
              <a:gd name="connsiteX3" fmla="*/ 8529 w 9946"/>
              <a:gd name="connsiteY3" fmla="*/ 0 h 10000"/>
              <a:gd name="connsiteX4" fmla="*/ 8011 w 9946"/>
              <a:gd name="connsiteY4" fmla="*/ 0 h 10000"/>
              <a:gd name="connsiteX5" fmla="*/ 874 w 9946"/>
              <a:gd name="connsiteY5" fmla="*/ 70 h 10000"/>
              <a:gd name="connsiteX6" fmla="*/ 136 w 9946"/>
              <a:gd name="connsiteY6" fmla="*/ 0 h 10000"/>
              <a:gd name="connsiteX7" fmla="*/ 0 w 9946"/>
              <a:gd name="connsiteY7" fmla="*/ 0 h 10000"/>
              <a:gd name="connsiteX8" fmla="*/ 0 w 9946"/>
              <a:gd name="connsiteY8" fmla="*/ 472 h 10000"/>
              <a:gd name="connsiteX9" fmla="*/ 0 w 9946"/>
              <a:gd name="connsiteY9" fmla="*/ 9434 h 10000"/>
              <a:gd name="connsiteX10" fmla="*/ 0 w 9946"/>
              <a:gd name="connsiteY10" fmla="*/ 10000 h 10000"/>
              <a:gd name="connsiteX11" fmla="*/ 136 w 9946"/>
              <a:gd name="connsiteY11" fmla="*/ 10000 h 10000"/>
              <a:gd name="connsiteX12" fmla="*/ 8011 w 9946"/>
              <a:gd name="connsiteY12" fmla="*/ 10000 h 10000"/>
              <a:gd name="connsiteX13" fmla="*/ 8529 w 9946"/>
              <a:gd name="connsiteY13" fmla="*/ 10000 h 10000"/>
              <a:gd name="connsiteX14" fmla="*/ 8610 w 9946"/>
              <a:gd name="connsiteY14" fmla="*/ 9906 h 10000"/>
              <a:gd name="connsiteX15" fmla="*/ 8638 w 9946"/>
              <a:gd name="connsiteY15" fmla="*/ 9811 h 10000"/>
              <a:gd name="connsiteX16" fmla="*/ 9946 w 9946"/>
              <a:gd name="connsiteY16" fmla="*/ 5283 h 10000"/>
              <a:gd name="connsiteX17" fmla="*/ 9946 w 9946"/>
              <a:gd name="connsiteY17" fmla="*/ 4717 h 10000"/>
              <a:gd name="connsiteX0" fmla="*/ 10000 w 10000"/>
              <a:gd name="connsiteY0" fmla="*/ 4717 h 10034"/>
              <a:gd name="connsiteX1" fmla="*/ 8685 w 10000"/>
              <a:gd name="connsiteY1" fmla="*/ 189 h 10034"/>
              <a:gd name="connsiteX2" fmla="*/ 8657 w 10000"/>
              <a:gd name="connsiteY2" fmla="*/ 94 h 10034"/>
              <a:gd name="connsiteX3" fmla="*/ 8575 w 10000"/>
              <a:gd name="connsiteY3" fmla="*/ 0 h 10034"/>
              <a:gd name="connsiteX4" fmla="*/ 8054 w 10000"/>
              <a:gd name="connsiteY4" fmla="*/ 0 h 10034"/>
              <a:gd name="connsiteX5" fmla="*/ 879 w 10000"/>
              <a:gd name="connsiteY5" fmla="*/ 70 h 10034"/>
              <a:gd name="connsiteX6" fmla="*/ 137 w 10000"/>
              <a:gd name="connsiteY6" fmla="*/ 0 h 10034"/>
              <a:gd name="connsiteX7" fmla="*/ 0 w 10000"/>
              <a:gd name="connsiteY7" fmla="*/ 0 h 10034"/>
              <a:gd name="connsiteX8" fmla="*/ 0 w 10000"/>
              <a:gd name="connsiteY8" fmla="*/ 472 h 10034"/>
              <a:gd name="connsiteX9" fmla="*/ 0 w 10000"/>
              <a:gd name="connsiteY9" fmla="*/ 9434 h 10034"/>
              <a:gd name="connsiteX10" fmla="*/ 0 w 10000"/>
              <a:gd name="connsiteY10" fmla="*/ 10000 h 10034"/>
              <a:gd name="connsiteX11" fmla="*/ 137 w 10000"/>
              <a:gd name="connsiteY11" fmla="*/ 10000 h 10034"/>
              <a:gd name="connsiteX12" fmla="*/ 903 w 10000"/>
              <a:gd name="connsiteY12" fmla="*/ 10034 h 10034"/>
              <a:gd name="connsiteX13" fmla="*/ 8054 w 10000"/>
              <a:gd name="connsiteY13" fmla="*/ 10000 h 10034"/>
              <a:gd name="connsiteX14" fmla="*/ 8575 w 10000"/>
              <a:gd name="connsiteY14" fmla="*/ 10000 h 10034"/>
              <a:gd name="connsiteX15" fmla="*/ 8657 w 10000"/>
              <a:gd name="connsiteY15" fmla="*/ 9906 h 10034"/>
              <a:gd name="connsiteX16" fmla="*/ 8685 w 10000"/>
              <a:gd name="connsiteY16" fmla="*/ 9811 h 10034"/>
              <a:gd name="connsiteX17" fmla="*/ 10000 w 10000"/>
              <a:gd name="connsiteY17" fmla="*/ 5283 h 10034"/>
              <a:gd name="connsiteX18" fmla="*/ 10000 w 10000"/>
              <a:gd name="connsiteY18" fmla="*/ 4717 h 10034"/>
              <a:gd name="connsiteX0" fmla="*/ 10000 w 10000"/>
              <a:gd name="connsiteY0" fmla="*/ 4717 h 10034"/>
              <a:gd name="connsiteX1" fmla="*/ 8685 w 10000"/>
              <a:gd name="connsiteY1" fmla="*/ 189 h 10034"/>
              <a:gd name="connsiteX2" fmla="*/ 8657 w 10000"/>
              <a:gd name="connsiteY2" fmla="*/ 94 h 10034"/>
              <a:gd name="connsiteX3" fmla="*/ 8575 w 10000"/>
              <a:gd name="connsiteY3" fmla="*/ 0 h 10034"/>
              <a:gd name="connsiteX4" fmla="*/ 8054 w 10000"/>
              <a:gd name="connsiteY4" fmla="*/ 0 h 10034"/>
              <a:gd name="connsiteX5" fmla="*/ 879 w 10000"/>
              <a:gd name="connsiteY5" fmla="*/ 70 h 10034"/>
              <a:gd name="connsiteX6" fmla="*/ 137 w 10000"/>
              <a:gd name="connsiteY6" fmla="*/ 0 h 10034"/>
              <a:gd name="connsiteX7" fmla="*/ 0 w 10000"/>
              <a:gd name="connsiteY7" fmla="*/ 0 h 10034"/>
              <a:gd name="connsiteX8" fmla="*/ 0 w 10000"/>
              <a:gd name="connsiteY8" fmla="*/ 472 h 10034"/>
              <a:gd name="connsiteX9" fmla="*/ 0 w 10000"/>
              <a:gd name="connsiteY9" fmla="*/ 9434 h 10034"/>
              <a:gd name="connsiteX10" fmla="*/ 0 w 10000"/>
              <a:gd name="connsiteY10" fmla="*/ 10000 h 10034"/>
              <a:gd name="connsiteX11" fmla="*/ 903 w 10000"/>
              <a:gd name="connsiteY11" fmla="*/ 10034 h 10034"/>
              <a:gd name="connsiteX12" fmla="*/ 8054 w 10000"/>
              <a:gd name="connsiteY12" fmla="*/ 10000 h 10034"/>
              <a:gd name="connsiteX13" fmla="*/ 8575 w 10000"/>
              <a:gd name="connsiteY13" fmla="*/ 10000 h 10034"/>
              <a:gd name="connsiteX14" fmla="*/ 8657 w 10000"/>
              <a:gd name="connsiteY14" fmla="*/ 9906 h 10034"/>
              <a:gd name="connsiteX15" fmla="*/ 8685 w 10000"/>
              <a:gd name="connsiteY15" fmla="*/ 9811 h 10034"/>
              <a:gd name="connsiteX16" fmla="*/ 10000 w 10000"/>
              <a:gd name="connsiteY16" fmla="*/ 5283 h 10034"/>
              <a:gd name="connsiteX17" fmla="*/ 10000 w 10000"/>
              <a:gd name="connsiteY17" fmla="*/ 4717 h 10034"/>
              <a:gd name="connsiteX0" fmla="*/ 10000 w 10000"/>
              <a:gd name="connsiteY0" fmla="*/ 4717 h 10034"/>
              <a:gd name="connsiteX1" fmla="*/ 8685 w 10000"/>
              <a:gd name="connsiteY1" fmla="*/ 189 h 10034"/>
              <a:gd name="connsiteX2" fmla="*/ 8657 w 10000"/>
              <a:gd name="connsiteY2" fmla="*/ 94 h 10034"/>
              <a:gd name="connsiteX3" fmla="*/ 8575 w 10000"/>
              <a:gd name="connsiteY3" fmla="*/ 0 h 10034"/>
              <a:gd name="connsiteX4" fmla="*/ 8054 w 10000"/>
              <a:gd name="connsiteY4" fmla="*/ 0 h 10034"/>
              <a:gd name="connsiteX5" fmla="*/ 879 w 10000"/>
              <a:gd name="connsiteY5" fmla="*/ 70 h 10034"/>
              <a:gd name="connsiteX6" fmla="*/ 137 w 10000"/>
              <a:gd name="connsiteY6" fmla="*/ 0 h 10034"/>
              <a:gd name="connsiteX7" fmla="*/ 0 w 10000"/>
              <a:gd name="connsiteY7" fmla="*/ 0 h 10034"/>
              <a:gd name="connsiteX8" fmla="*/ 0 w 10000"/>
              <a:gd name="connsiteY8" fmla="*/ 472 h 10034"/>
              <a:gd name="connsiteX9" fmla="*/ 0 w 10000"/>
              <a:gd name="connsiteY9" fmla="*/ 9434 h 10034"/>
              <a:gd name="connsiteX10" fmla="*/ 903 w 10000"/>
              <a:gd name="connsiteY10" fmla="*/ 10034 h 10034"/>
              <a:gd name="connsiteX11" fmla="*/ 8054 w 10000"/>
              <a:gd name="connsiteY11" fmla="*/ 10000 h 10034"/>
              <a:gd name="connsiteX12" fmla="*/ 8575 w 10000"/>
              <a:gd name="connsiteY12" fmla="*/ 10000 h 10034"/>
              <a:gd name="connsiteX13" fmla="*/ 8657 w 10000"/>
              <a:gd name="connsiteY13" fmla="*/ 9906 h 10034"/>
              <a:gd name="connsiteX14" fmla="*/ 8685 w 10000"/>
              <a:gd name="connsiteY14" fmla="*/ 9811 h 10034"/>
              <a:gd name="connsiteX15" fmla="*/ 10000 w 10000"/>
              <a:gd name="connsiteY15" fmla="*/ 5283 h 10034"/>
              <a:gd name="connsiteX16" fmla="*/ 10000 w 10000"/>
              <a:gd name="connsiteY16" fmla="*/ 4717 h 10034"/>
              <a:gd name="connsiteX0" fmla="*/ 10000 w 10000"/>
              <a:gd name="connsiteY0" fmla="*/ 4717 h 10034"/>
              <a:gd name="connsiteX1" fmla="*/ 8685 w 10000"/>
              <a:gd name="connsiteY1" fmla="*/ 189 h 10034"/>
              <a:gd name="connsiteX2" fmla="*/ 8657 w 10000"/>
              <a:gd name="connsiteY2" fmla="*/ 94 h 10034"/>
              <a:gd name="connsiteX3" fmla="*/ 8575 w 10000"/>
              <a:gd name="connsiteY3" fmla="*/ 0 h 10034"/>
              <a:gd name="connsiteX4" fmla="*/ 8054 w 10000"/>
              <a:gd name="connsiteY4" fmla="*/ 0 h 10034"/>
              <a:gd name="connsiteX5" fmla="*/ 879 w 10000"/>
              <a:gd name="connsiteY5" fmla="*/ 70 h 10034"/>
              <a:gd name="connsiteX6" fmla="*/ 137 w 10000"/>
              <a:gd name="connsiteY6" fmla="*/ 0 h 10034"/>
              <a:gd name="connsiteX7" fmla="*/ 0 w 10000"/>
              <a:gd name="connsiteY7" fmla="*/ 0 h 10034"/>
              <a:gd name="connsiteX8" fmla="*/ 0 w 10000"/>
              <a:gd name="connsiteY8" fmla="*/ 472 h 10034"/>
              <a:gd name="connsiteX9" fmla="*/ 903 w 10000"/>
              <a:gd name="connsiteY9" fmla="*/ 10034 h 10034"/>
              <a:gd name="connsiteX10" fmla="*/ 8054 w 10000"/>
              <a:gd name="connsiteY10" fmla="*/ 10000 h 10034"/>
              <a:gd name="connsiteX11" fmla="*/ 8575 w 10000"/>
              <a:gd name="connsiteY11" fmla="*/ 10000 h 10034"/>
              <a:gd name="connsiteX12" fmla="*/ 8657 w 10000"/>
              <a:gd name="connsiteY12" fmla="*/ 9906 h 10034"/>
              <a:gd name="connsiteX13" fmla="*/ 8685 w 10000"/>
              <a:gd name="connsiteY13" fmla="*/ 9811 h 10034"/>
              <a:gd name="connsiteX14" fmla="*/ 10000 w 10000"/>
              <a:gd name="connsiteY14" fmla="*/ 5283 h 10034"/>
              <a:gd name="connsiteX15" fmla="*/ 10000 w 10000"/>
              <a:gd name="connsiteY15" fmla="*/ 4717 h 10034"/>
              <a:gd name="connsiteX0" fmla="*/ 10000 w 10000"/>
              <a:gd name="connsiteY0" fmla="*/ 4717 h 10034"/>
              <a:gd name="connsiteX1" fmla="*/ 8685 w 10000"/>
              <a:gd name="connsiteY1" fmla="*/ 189 h 10034"/>
              <a:gd name="connsiteX2" fmla="*/ 8657 w 10000"/>
              <a:gd name="connsiteY2" fmla="*/ 94 h 10034"/>
              <a:gd name="connsiteX3" fmla="*/ 8575 w 10000"/>
              <a:gd name="connsiteY3" fmla="*/ 0 h 10034"/>
              <a:gd name="connsiteX4" fmla="*/ 8054 w 10000"/>
              <a:gd name="connsiteY4" fmla="*/ 0 h 10034"/>
              <a:gd name="connsiteX5" fmla="*/ 879 w 10000"/>
              <a:gd name="connsiteY5" fmla="*/ 70 h 10034"/>
              <a:gd name="connsiteX6" fmla="*/ 137 w 10000"/>
              <a:gd name="connsiteY6" fmla="*/ 0 h 10034"/>
              <a:gd name="connsiteX7" fmla="*/ 0 w 10000"/>
              <a:gd name="connsiteY7" fmla="*/ 0 h 10034"/>
              <a:gd name="connsiteX8" fmla="*/ 903 w 10000"/>
              <a:gd name="connsiteY8" fmla="*/ 10034 h 10034"/>
              <a:gd name="connsiteX9" fmla="*/ 8054 w 10000"/>
              <a:gd name="connsiteY9" fmla="*/ 10000 h 10034"/>
              <a:gd name="connsiteX10" fmla="*/ 8575 w 10000"/>
              <a:gd name="connsiteY10" fmla="*/ 10000 h 10034"/>
              <a:gd name="connsiteX11" fmla="*/ 8657 w 10000"/>
              <a:gd name="connsiteY11" fmla="*/ 9906 h 10034"/>
              <a:gd name="connsiteX12" fmla="*/ 8685 w 10000"/>
              <a:gd name="connsiteY12" fmla="*/ 9811 h 10034"/>
              <a:gd name="connsiteX13" fmla="*/ 10000 w 10000"/>
              <a:gd name="connsiteY13" fmla="*/ 5283 h 10034"/>
              <a:gd name="connsiteX14" fmla="*/ 10000 w 10000"/>
              <a:gd name="connsiteY14" fmla="*/ 4717 h 10034"/>
              <a:gd name="connsiteX0" fmla="*/ 9863 w 9863"/>
              <a:gd name="connsiteY0" fmla="*/ 4717 h 10034"/>
              <a:gd name="connsiteX1" fmla="*/ 8548 w 9863"/>
              <a:gd name="connsiteY1" fmla="*/ 189 h 10034"/>
              <a:gd name="connsiteX2" fmla="*/ 8520 w 9863"/>
              <a:gd name="connsiteY2" fmla="*/ 94 h 10034"/>
              <a:gd name="connsiteX3" fmla="*/ 8438 w 9863"/>
              <a:gd name="connsiteY3" fmla="*/ 0 h 10034"/>
              <a:gd name="connsiteX4" fmla="*/ 7917 w 9863"/>
              <a:gd name="connsiteY4" fmla="*/ 0 h 10034"/>
              <a:gd name="connsiteX5" fmla="*/ 742 w 9863"/>
              <a:gd name="connsiteY5" fmla="*/ 70 h 10034"/>
              <a:gd name="connsiteX6" fmla="*/ 0 w 9863"/>
              <a:gd name="connsiteY6" fmla="*/ 0 h 10034"/>
              <a:gd name="connsiteX7" fmla="*/ 766 w 9863"/>
              <a:gd name="connsiteY7" fmla="*/ 10034 h 10034"/>
              <a:gd name="connsiteX8" fmla="*/ 7917 w 9863"/>
              <a:gd name="connsiteY8" fmla="*/ 10000 h 10034"/>
              <a:gd name="connsiteX9" fmla="*/ 8438 w 9863"/>
              <a:gd name="connsiteY9" fmla="*/ 10000 h 10034"/>
              <a:gd name="connsiteX10" fmla="*/ 8520 w 9863"/>
              <a:gd name="connsiteY10" fmla="*/ 9906 h 10034"/>
              <a:gd name="connsiteX11" fmla="*/ 8548 w 9863"/>
              <a:gd name="connsiteY11" fmla="*/ 9811 h 10034"/>
              <a:gd name="connsiteX12" fmla="*/ 9863 w 9863"/>
              <a:gd name="connsiteY12" fmla="*/ 5283 h 10034"/>
              <a:gd name="connsiteX13" fmla="*/ 9863 w 9863"/>
              <a:gd name="connsiteY13" fmla="*/ 4717 h 10034"/>
              <a:gd name="connsiteX0" fmla="*/ 9248 w 9248"/>
              <a:gd name="connsiteY0" fmla="*/ 4701 h 10000"/>
              <a:gd name="connsiteX1" fmla="*/ 7915 w 9248"/>
              <a:gd name="connsiteY1" fmla="*/ 188 h 10000"/>
              <a:gd name="connsiteX2" fmla="*/ 7886 w 9248"/>
              <a:gd name="connsiteY2" fmla="*/ 94 h 10000"/>
              <a:gd name="connsiteX3" fmla="*/ 7803 w 9248"/>
              <a:gd name="connsiteY3" fmla="*/ 0 h 10000"/>
              <a:gd name="connsiteX4" fmla="*/ 7275 w 9248"/>
              <a:gd name="connsiteY4" fmla="*/ 0 h 10000"/>
              <a:gd name="connsiteX5" fmla="*/ 0 w 9248"/>
              <a:gd name="connsiteY5" fmla="*/ 70 h 10000"/>
              <a:gd name="connsiteX6" fmla="*/ 25 w 9248"/>
              <a:gd name="connsiteY6" fmla="*/ 10000 h 10000"/>
              <a:gd name="connsiteX7" fmla="*/ 7275 w 9248"/>
              <a:gd name="connsiteY7" fmla="*/ 9966 h 10000"/>
              <a:gd name="connsiteX8" fmla="*/ 7803 w 9248"/>
              <a:gd name="connsiteY8" fmla="*/ 9966 h 10000"/>
              <a:gd name="connsiteX9" fmla="*/ 7886 w 9248"/>
              <a:gd name="connsiteY9" fmla="*/ 9872 h 10000"/>
              <a:gd name="connsiteX10" fmla="*/ 7915 w 9248"/>
              <a:gd name="connsiteY10" fmla="*/ 9778 h 10000"/>
              <a:gd name="connsiteX11" fmla="*/ 9248 w 9248"/>
              <a:gd name="connsiteY11" fmla="*/ 5265 h 10000"/>
              <a:gd name="connsiteX12" fmla="*/ 9248 w 9248"/>
              <a:gd name="connsiteY12" fmla="*/ 4701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6" name="Slide Number Placeholder 5"/>
          <p:cNvSpPr>
            <a:spLocks noGrp="1"/>
          </p:cNvSpPr>
          <p:nvPr>
            <p:ph type="sldNum" sz="quarter" idx="12"/>
          </p:nvPr>
        </p:nvSpPr>
        <p:spPr/>
        <p:txBody>
          <a:bodyPr/>
          <a:lstStyle/>
          <a:p>
            <a:fld id="{1451C331-1E5A-49F0-A201-821BE6590EE4}" type="slidenum">
              <a:rPr lang="en-US" smtClean="0"/>
              <a:pPr/>
              <a:t>‹#›</a:t>
            </a:fld>
            <a:endParaRPr lang="en-US"/>
          </a:p>
        </p:txBody>
      </p:sp>
    </p:spTree>
    <p:extLst>
      <p:ext uri="{BB962C8B-B14F-4D97-AF65-F5344CB8AC3E}">
        <p14:creationId xmlns:p14="http://schemas.microsoft.com/office/powerpoint/2010/main" val="3596465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smtClean="0"/>
              <a:t>Click to edit Master title style</a:t>
            </a:r>
            <a:endParaRPr lang="en-US"/>
          </a:p>
        </p:txBody>
      </p:sp>
      <p:sp>
        <p:nvSpPr>
          <p:cNvPr id="3" name="Content Placeholder 2"/>
          <p:cNvSpPr>
            <a:spLocks noGrp="1"/>
          </p:cNvSpPr>
          <p:nvPr>
            <p:ph idx="1"/>
          </p:nvPr>
        </p:nvSpPr>
        <p:spPr>
          <a:xfrm>
            <a:off x="2589212" y="2133600"/>
            <a:ext cx="8915400" cy="377762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89DD1C1-CF69-4F9E-A205-F79D8597B54A}" type="datetimeFigureOut">
              <a:rPr lang="en-US" smtClean="0"/>
              <a:pPr/>
              <a:t>10/17/2012</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a:spLocks/>
          </p:cNvSpPr>
          <p:nvPr/>
        </p:nvSpPr>
        <p:spPr bwMode="auto">
          <a:xfrm flipV="1">
            <a:off x="-4189" y="714375"/>
            <a:ext cx="1588527" cy="507297"/>
          </a:xfrm>
          <a:custGeom>
            <a:avLst/>
            <a:gdLst>
              <a:gd name="T0" fmla="*/ 365 w 367"/>
              <a:gd name="T1" fmla="*/ 50 h 106"/>
              <a:gd name="T2" fmla="*/ 317 w 367"/>
              <a:gd name="T3" fmla="*/ 2 h 106"/>
              <a:gd name="T4" fmla="*/ 316 w 367"/>
              <a:gd name="T5" fmla="*/ 1 h 106"/>
              <a:gd name="T6" fmla="*/ 313 w 367"/>
              <a:gd name="T7" fmla="*/ 0 h 106"/>
              <a:gd name="T8" fmla="*/ 294 w 367"/>
              <a:gd name="T9" fmla="*/ 0 h 106"/>
              <a:gd name="T10" fmla="*/ 5 w 367"/>
              <a:gd name="T11" fmla="*/ 0 h 106"/>
              <a:gd name="T12" fmla="*/ 0 w 367"/>
              <a:gd name="T13" fmla="*/ 0 h 106"/>
              <a:gd name="T14" fmla="*/ 0 w 367"/>
              <a:gd name="T15" fmla="*/ 5 h 106"/>
              <a:gd name="T16" fmla="*/ 0 w 367"/>
              <a:gd name="T17" fmla="*/ 100 h 106"/>
              <a:gd name="T18" fmla="*/ 0 w 367"/>
              <a:gd name="T19" fmla="*/ 106 h 106"/>
              <a:gd name="T20" fmla="*/ 5 w 367"/>
              <a:gd name="T21" fmla="*/ 106 h 106"/>
              <a:gd name="T22" fmla="*/ 294 w 367"/>
              <a:gd name="T23" fmla="*/ 106 h 106"/>
              <a:gd name="T24" fmla="*/ 313 w 367"/>
              <a:gd name="T25" fmla="*/ 106 h 106"/>
              <a:gd name="T26" fmla="*/ 316 w 367"/>
              <a:gd name="T27" fmla="*/ 105 h 106"/>
              <a:gd name="T28" fmla="*/ 317 w 367"/>
              <a:gd name="T29" fmla="*/ 104 h 106"/>
              <a:gd name="T30" fmla="*/ 365 w 367"/>
              <a:gd name="T31" fmla="*/ 56 h 106"/>
              <a:gd name="T32" fmla="*/ 365 w 367"/>
              <a:gd name="T33" fmla="*/ 50 h 106"/>
              <a:gd name="connsiteX0" fmla="*/ 9946 w 9946"/>
              <a:gd name="connsiteY0" fmla="*/ 4717 h 10000"/>
              <a:gd name="connsiteX1" fmla="*/ 8638 w 9946"/>
              <a:gd name="connsiteY1" fmla="*/ 189 h 10000"/>
              <a:gd name="connsiteX2" fmla="*/ 8610 w 9946"/>
              <a:gd name="connsiteY2" fmla="*/ 94 h 10000"/>
              <a:gd name="connsiteX3" fmla="*/ 8529 w 9946"/>
              <a:gd name="connsiteY3" fmla="*/ 0 h 10000"/>
              <a:gd name="connsiteX4" fmla="*/ 8011 w 9946"/>
              <a:gd name="connsiteY4" fmla="*/ 0 h 10000"/>
              <a:gd name="connsiteX5" fmla="*/ 874 w 9946"/>
              <a:gd name="connsiteY5" fmla="*/ 70 h 10000"/>
              <a:gd name="connsiteX6" fmla="*/ 136 w 9946"/>
              <a:gd name="connsiteY6" fmla="*/ 0 h 10000"/>
              <a:gd name="connsiteX7" fmla="*/ 0 w 9946"/>
              <a:gd name="connsiteY7" fmla="*/ 0 h 10000"/>
              <a:gd name="connsiteX8" fmla="*/ 0 w 9946"/>
              <a:gd name="connsiteY8" fmla="*/ 472 h 10000"/>
              <a:gd name="connsiteX9" fmla="*/ 0 w 9946"/>
              <a:gd name="connsiteY9" fmla="*/ 9434 h 10000"/>
              <a:gd name="connsiteX10" fmla="*/ 0 w 9946"/>
              <a:gd name="connsiteY10" fmla="*/ 10000 h 10000"/>
              <a:gd name="connsiteX11" fmla="*/ 136 w 9946"/>
              <a:gd name="connsiteY11" fmla="*/ 10000 h 10000"/>
              <a:gd name="connsiteX12" fmla="*/ 8011 w 9946"/>
              <a:gd name="connsiteY12" fmla="*/ 10000 h 10000"/>
              <a:gd name="connsiteX13" fmla="*/ 8529 w 9946"/>
              <a:gd name="connsiteY13" fmla="*/ 10000 h 10000"/>
              <a:gd name="connsiteX14" fmla="*/ 8610 w 9946"/>
              <a:gd name="connsiteY14" fmla="*/ 9906 h 10000"/>
              <a:gd name="connsiteX15" fmla="*/ 8638 w 9946"/>
              <a:gd name="connsiteY15" fmla="*/ 9811 h 10000"/>
              <a:gd name="connsiteX16" fmla="*/ 9946 w 9946"/>
              <a:gd name="connsiteY16" fmla="*/ 5283 h 10000"/>
              <a:gd name="connsiteX17" fmla="*/ 9946 w 9946"/>
              <a:gd name="connsiteY17" fmla="*/ 4717 h 10000"/>
              <a:gd name="connsiteX0" fmla="*/ 10000 w 10000"/>
              <a:gd name="connsiteY0" fmla="*/ 4717 h 10034"/>
              <a:gd name="connsiteX1" fmla="*/ 8685 w 10000"/>
              <a:gd name="connsiteY1" fmla="*/ 189 h 10034"/>
              <a:gd name="connsiteX2" fmla="*/ 8657 w 10000"/>
              <a:gd name="connsiteY2" fmla="*/ 94 h 10034"/>
              <a:gd name="connsiteX3" fmla="*/ 8575 w 10000"/>
              <a:gd name="connsiteY3" fmla="*/ 0 h 10034"/>
              <a:gd name="connsiteX4" fmla="*/ 8054 w 10000"/>
              <a:gd name="connsiteY4" fmla="*/ 0 h 10034"/>
              <a:gd name="connsiteX5" fmla="*/ 879 w 10000"/>
              <a:gd name="connsiteY5" fmla="*/ 70 h 10034"/>
              <a:gd name="connsiteX6" fmla="*/ 137 w 10000"/>
              <a:gd name="connsiteY6" fmla="*/ 0 h 10034"/>
              <a:gd name="connsiteX7" fmla="*/ 0 w 10000"/>
              <a:gd name="connsiteY7" fmla="*/ 0 h 10034"/>
              <a:gd name="connsiteX8" fmla="*/ 0 w 10000"/>
              <a:gd name="connsiteY8" fmla="*/ 472 h 10034"/>
              <a:gd name="connsiteX9" fmla="*/ 0 w 10000"/>
              <a:gd name="connsiteY9" fmla="*/ 9434 h 10034"/>
              <a:gd name="connsiteX10" fmla="*/ 0 w 10000"/>
              <a:gd name="connsiteY10" fmla="*/ 10000 h 10034"/>
              <a:gd name="connsiteX11" fmla="*/ 137 w 10000"/>
              <a:gd name="connsiteY11" fmla="*/ 10000 h 10034"/>
              <a:gd name="connsiteX12" fmla="*/ 903 w 10000"/>
              <a:gd name="connsiteY12" fmla="*/ 10034 h 10034"/>
              <a:gd name="connsiteX13" fmla="*/ 8054 w 10000"/>
              <a:gd name="connsiteY13" fmla="*/ 10000 h 10034"/>
              <a:gd name="connsiteX14" fmla="*/ 8575 w 10000"/>
              <a:gd name="connsiteY14" fmla="*/ 10000 h 10034"/>
              <a:gd name="connsiteX15" fmla="*/ 8657 w 10000"/>
              <a:gd name="connsiteY15" fmla="*/ 9906 h 10034"/>
              <a:gd name="connsiteX16" fmla="*/ 8685 w 10000"/>
              <a:gd name="connsiteY16" fmla="*/ 9811 h 10034"/>
              <a:gd name="connsiteX17" fmla="*/ 10000 w 10000"/>
              <a:gd name="connsiteY17" fmla="*/ 5283 h 10034"/>
              <a:gd name="connsiteX18" fmla="*/ 10000 w 10000"/>
              <a:gd name="connsiteY18" fmla="*/ 4717 h 10034"/>
              <a:gd name="connsiteX0" fmla="*/ 10000 w 10000"/>
              <a:gd name="connsiteY0" fmla="*/ 4717 h 10034"/>
              <a:gd name="connsiteX1" fmla="*/ 8685 w 10000"/>
              <a:gd name="connsiteY1" fmla="*/ 189 h 10034"/>
              <a:gd name="connsiteX2" fmla="*/ 8657 w 10000"/>
              <a:gd name="connsiteY2" fmla="*/ 94 h 10034"/>
              <a:gd name="connsiteX3" fmla="*/ 8575 w 10000"/>
              <a:gd name="connsiteY3" fmla="*/ 0 h 10034"/>
              <a:gd name="connsiteX4" fmla="*/ 8054 w 10000"/>
              <a:gd name="connsiteY4" fmla="*/ 0 h 10034"/>
              <a:gd name="connsiteX5" fmla="*/ 879 w 10000"/>
              <a:gd name="connsiteY5" fmla="*/ 70 h 10034"/>
              <a:gd name="connsiteX6" fmla="*/ 137 w 10000"/>
              <a:gd name="connsiteY6" fmla="*/ 0 h 10034"/>
              <a:gd name="connsiteX7" fmla="*/ 0 w 10000"/>
              <a:gd name="connsiteY7" fmla="*/ 0 h 10034"/>
              <a:gd name="connsiteX8" fmla="*/ 0 w 10000"/>
              <a:gd name="connsiteY8" fmla="*/ 472 h 10034"/>
              <a:gd name="connsiteX9" fmla="*/ 0 w 10000"/>
              <a:gd name="connsiteY9" fmla="*/ 9434 h 10034"/>
              <a:gd name="connsiteX10" fmla="*/ 0 w 10000"/>
              <a:gd name="connsiteY10" fmla="*/ 10000 h 10034"/>
              <a:gd name="connsiteX11" fmla="*/ 903 w 10000"/>
              <a:gd name="connsiteY11" fmla="*/ 10034 h 10034"/>
              <a:gd name="connsiteX12" fmla="*/ 8054 w 10000"/>
              <a:gd name="connsiteY12" fmla="*/ 10000 h 10034"/>
              <a:gd name="connsiteX13" fmla="*/ 8575 w 10000"/>
              <a:gd name="connsiteY13" fmla="*/ 10000 h 10034"/>
              <a:gd name="connsiteX14" fmla="*/ 8657 w 10000"/>
              <a:gd name="connsiteY14" fmla="*/ 9906 h 10034"/>
              <a:gd name="connsiteX15" fmla="*/ 8685 w 10000"/>
              <a:gd name="connsiteY15" fmla="*/ 9811 h 10034"/>
              <a:gd name="connsiteX16" fmla="*/ 10000 w 10000"/>
              <a:gd name="connsiteY16" fmla="*/ 5283 h 10034"/>
              <a:gd name="connsiteX17" fmla="*/ 10000 w 10000"/>
              <a:gd name="connsiteY17" fmla="*/ 4717 h 10034"/>
              <a:gd name="connsiteX0" fmla="*/ 10000 w 10000"/>
              <a:gd name="connsiteY0" fmla="*/ 4717 h 10034"/>
              <a:gd name="connsiteX1" fmla="*/ 8685 w 10000"/>
              <a:gd name="connsiteY1" fmla="*/ 189 h 10034"/>
              <a:gd name="connsiteX2" fmla="*/ 8657 w 10000"/>
              <a:gd name="connsiteY2" fmla="*/ 94 h 10034"/>
              <a:gd name="connsiteX3" fmla="*/ 8575 w 10000"/>
              <a:gd name="connsiteY3" fmla="*/ 0 h 10034"/>
              <a:gd name="connsiteX4" fmla="*/ 8054 w 10000"/>
              <a:gd name="connsiteY4" fmla="*/ 0 h 10034"/>
              <a:gd name="connsiteX5" fmla="*/ 879 w 10000"/>
              <a:gd name="connsiteY5" fmla="*/ 70 h 10034"/>
              <a:gd name="connsiteX6" fmla="*/ 137 w 10000"/>
              <a:gd name="connsiteY6" fmla="*/ 0 h 10034"/>
              <a:gd name="connsiteX7" fmla="*/ 0 w 10000"/>
              <a:gd name="connsiteY7" fmla="*/ 0 h 10034"/>
              <a:gd name="connsiteX8" fmla="*/ 0 w 10000"/>
              <a:gd name="connsiteY8" fmla="*/ 472 h 10034"/>
              <a:gd name="connsiteX9" fmla="*/ 0 w 10000"/>
              <a:gd name="connsiteY9" fmla="*/ 9434 h 10034"/>
              <a:gd name="connsiteX10" fmla="*/ 903 w 10000"/>
              <a:gd name="connsiteY10" fmla="*/ 10034 h 10034"/>
              <a:gd name="connsiteX11" fmla="*/ 8054 w 10000"/>
              <a:gd name="connsiteY11" fmla="*/ 10000 h 10034"/>
              <a:gd name="connsiteX12" fmla="*/ 8575 w 10000"/>
              <a:gd name="connsiteY12" fmla="*/ 10000 h 10034"/>
              <a:gd name="connsiteX13" fmla="*/ 8657 w 10000"/>
              <a:gd name="connsiteY13" fmla="*/ 9906 h 10034"/>
              <a:gd name="connsiteX14" fmla="*/ 8685 w 10000"/>
              <a:gd name="connsiteY14" fmla="*/ 9811 h 10034"/>
              <a:gd name="connsiteX15" fmla="*/ 10000 w 10000"/>
              <a:gd name="connsiteY15" fmla="*/ 5283 h 10034"/>
              <a:gd name="connsiteX16" fmla="*/ 10000 w 10000"/>
              <a:gd name="connsiteY16" fmla="*/ 4717 h 10034"/>
              <a:gd name="connsiteX0" fmla="*/ 10000 w 10000"/>
              <a:gd name="connsiteY0" fmla="*/ 4717 h 10034"/>
              <a:gd name="connsiteX1" fmla="*/ 8685 w 10000"/>
              <a:gd name="connsiteY1" fmla="*/ 189 h 10034"/>
              <a:gd name="connsiteX2" fmla="*/ 8657 w 10000"/>
              <a:gd name="connsiteY2" fmla="*/ 94 h 10034"/>
              <a:gd name="connsiteX3" fmla="*/ 8575 w 10000"/>
              <a:gd name="connsiteY3" fmla="*/ 0 h 10034"/>
              <a:gd name="connsiteX4" fmla="*/ 8054 w 10000"/>
              <a:gd name="connsiteY4" fmla="*/ 0 h 10034"/>
              <a:gd name="connsiteX5" fmla="*/ 879 w 10000"/>
              <a:gd name="connsiteY5" fmla="*/ 70 h 10034"/>
              <a:gd name="connsiteX6" fmla="*/ 137 w 10000"/>
              <a:gd name="connsiteY6" fmla="*/ 0 h 10034"/>
              <a:gd name="connsiteX7" fmla="*/ 0 w 10000"/>
              <a:gd name="connsiteY7" fmla="*/ 0 h 10034"/>
              <a:gd name="connsiteX8" fmla="*/ 0 w 10000"/>
              <a:gd name="connsiteY8" fmla="*/ 472 h 10034"/>
              <a:gd name="connsiteX9" fmla="*/ 903 w 10000"/>
              <a:gd name="connsiteY9" fmla="*/ 10034 h 10034"/>
              <a:gd name="connsiteX10" fmla="*/ 8054 w 10000"/>
              <a:gd name="connsiteY10" fmla="*/ 10000 h 10034"/>
              <a:gd name="connsiteX11" fmla="*/ 8575 w 10000"/>
              <a:gd name="connsiteY11" fmla="*/ 10000 h 10034"/>
              <a:gd name="connsiteX12" fmla="*/ 8657 w 10000"/>
              <a:gd name="connsiteY12" fmla="*/ 9906 h 10034"/>
              <a:gd name="connsiteX13" fmla="*/ 8685 w 10000"/>
              <a:gd name="connsiteY13" fmla="*/ 9811 h 10034"/>
              <a:gd name="connsiteX14" fmla="*/ 10000 w 10000"/>
              <a:gd name="connsiteY14" fmla="*/ 5283 h 10034"/>
              <a:gd name="connsiteX15" fmla="*/ 10000 w 10000"/>
              <a:gd name="connsiteY15" fmla="*/ 4717 h 10034"/>
              <a:gd name="connsiteX0" fmla="*/ 10000 w 10000"/>
              <a:gd name="connsiteY0" fmla="*/ 4717 h 10034"/>
              <a:gd name="connsiteX1" fmla="*/ 8685 w 10000"/>
              <a:gd name="connsiteY1" fmla="*/ 189 h 10034"/>
              <a:gd name="connsiteX2" fmla="*/ 8657 w 10000"/>
              <a:gd name="connsiteY2" fmla="*/ 94 h 10034"/>
              <a:gd name="connsiteX3" fmla="*/ 8575 w 10000"/>
              <a:gd name="connsiteY3" fmla="*/ 0 h 10034"/>
              <a:gd name="connsiteX4" fmla="*/ 8054 w 10000"/>
              <a:gd name="connsiteY4" fmla="*/ 0 h 10034"/>
              <a:gd name="connsiteX5" fmla="*/ 879 w 10000"/>
              <a:gd name="connsiteY5" fmla="*/ 70 h 10034"/>
              <a:gd name="connsiteX6" fmla="*/ 137 w 10000"/>
              <a:gd name="connsiteY6" fmla="*/ 0 h 10034"/>
              <a:gd name="connsiteX7" fmla="*/ 0 w 10000"/>
              <a:gd name="connsiteY7" fmla="*/ 0 h 10034"/>
              <a:gd name="connsiteX8" fmla="*/ 903 w 10000"/>
              <a:gd name="connsiteY8" fmla="*/ 10034 h 10034"/>
              <a:gd name="connsiteX9" fmla="*/ 8054 w 10000"/>
              <a:gd name="connsiteY9" fmla="*/ 10000 h 10034"/>
              <a:gd name="connsiteX10" fmla="*/ 8575 w 10000"/>
              <a:gd name="connsiteY10" fmla="*/ 10000 h 10034"/>
              <a:gd name="connsiteX11" fmla="*/ 8657 w 10000"/>
              <a:gd name="connsiteY11" fmla="*/ 9906 h 10034"/>
              <a:gd name="connsiteX12" fmla="*/ 8685 w 10000"/>
              <a:gd name="connsiteY12" fmla="*/ 9811 h 10034"/>
              <a:gd name="connsiteX13" fmla="*/ 10000 w 10000"/>
              <a:gd name="connsiteY13" fmla="*/ 5283 h 10034"/>
              <a:gd name="connsiteX14" fmla="*/ 10000 w 10000"/>
              <a:gd name="connsiteY14" fmla="*/ 4717 h 10034"/>
              <a:gd name="connsiteX0" fmla="*/ 9863 w 9863"/>
              <a:gd name="connsiteY0" fmla="*/ 4717 h 10034"/>
              <a:gd name="connsiteX1" fmla="*/ 8548 w 9863"/>
              <a:gd name="connsiteY1" fmla="*/ 189 h 10034"/>
              <a:gd name="connsiteX2" fmla="*/ 8520 w 9863"/>
              <a:gd name="connsiteY2" fmla="*/ 94 h 10034"/>
              <a:gd name="connsiteX3" fmla="*/ 8438 w 9863"/>
              <a:gd name="connsiteY3" fmla="*/ 0 h 10034"/>
              <a:gd name="connsiteX4" fmla="*/ 7917 w 9863"/>
              <a:gd name="connsiteY4" fmla="*/ 0 h 10034"/>
              <a:gd name="connsiteX5" fmla="*/ 742 w 9863"/>
              <a:gd name="connsiteY5" fmla="*/ 70 h 10034"/>
              <a:gd name="connsiteX6" fmla="*/ 0 w 9863"/>
              <a:gd name="connsiteY6" fmla="*/ 0 h 10034"/>
              <a:gd name="connsiteX7" fmla="*/ 766 w 9863"/>
              <a:gd name="connsiteY7" fmla="*/ 10034 h 10034"/>
              <a:gd name="connsiteX8" fmla="*/ 7917 w 9863"/>
              <a:gd name="connsiteY8" fmla="*/ 10000 h 10034"/>
              <a:gd name="connsiteX9" fmla="*/ 8438 w 9863"/>
              <a:gd name="connsiteY9" fmla="*/ 10000 h 10034"/>
              <a:gd name="connsiteX10" fmla="*/ 8520 w 9863"/>
              <a:gd name="connsiteY10" fmla="*/ 9906 h 10034"/>
              <a:gd name="connsiteX11" fmla="*/ 8548 w 9863"/>
              <a:gd name="connsiteY11" fmla="*/ 9811 h 10034"/>
              <a:gd name="connsiteX12" fmla="*/ 9863 w 9863"/>
              <a:gd name="connsiteY12" fmla="*/ 5283 h 10034"/>
              <a:gd name="connsiteX13" fmla="*/ 9863 w 9863"/>
              <a:gd name="connsiteY13" fmla="*/ 4717 h 10034"/>
              <a:gd name="connsiteX0" fmla="*/ 9248 w 9248"/>
              <a:gd name="connsiteY0" fmla="*/ 4701 h 10000"/>
              <a:gd name="connsiteX1" fmla="*/ 7915 w 9248"/>
              <a:gd name="connsiteY1" fmla="*/ 188 h 10000"/>
              <a:gd name="connsiteX2" fmla="*/ 7886 w 9248"/>
              <a:gd name="connsiteY2" fmla="*/ 94 h 10000"/>
              <a:gd name="connsiteX3" fmla="*/ 7803 w 9248"/>
              <a:gd name="connsiteY3" fmla="*/ 0 h 10000"/>
              <a:gd name="connsiteX4" fmla="*/ 7275 w 9248"/>
              <a:gd name="connsiteY4" fmla="*/ 0 h 10000"/>
              <a:gd name="connsiteX5" fmla="*/ 0 w 9248"/>
              <a:gd name="connsiteY5" fmla="*/ 70 h 10000"/>
              <a:gd name="connsiteX6" fmla="*/ 25 w 9248"/>
              <a:gd name="connsiteY6" fmla="*/ 10000 h 10000"/>
              <a:gd name="connsiteX7" fmla="*/ 7275 w 9248"/>
              <a:gd name="connsiteY7" fmla="*/ 9966 h 10000"/>
              <a:gd name="connsiteX8" fmla="*/ 7803 w 9248"/>
              <a:gd name="connsiteY8" fmla="*/ 9966 h 10000"/>
              <a:gd name="connsiteX9" fmla="*/ 7886 w 9248"/>
              <a:gd name="connsiteY9" fmla="*/ 9872 h 10000"/>
              <a:gd name="connsiteX10" fmla="*/ 7915 w 9248"/>
              <a:gd name="connsiteY10" fmla="*/ 9778 h 10000"/>
              <a:gd name="connsiteX11" fmla="*/ 9248 w 9248"/>
              <a:gd name="connsiteY11" fmla="*/ 5265 h 10000"/>
              <a:gd name="connsiteX12" fmla="*/ 9248 w 9248"/>
              <a:gd name="connsiteY12" fmla="*/ 4701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6" name="Slide Number Placeholder 5"/>
          <p:cNvSpPr>
            <a:spLocks noGrp="1"/>
          </p:cNvSpPr>
          <p:nvPr>
            <p:ph type="sldNum" sz="quarter" idx="12"/>
          </p:nvPr>
        </p:nvSpPr>
        <p:spPr/>
        <p:txBody>
          <a:bodyPr/>
          <a:lstStyle/>
          <a:p>
            <a:fld id="{1451C331-1E5A-49F0-A201-821BE6590EE4}" type="slidenum">
              <a:rPr lang="en-US" smtClean="0"/>
              <a:pPr/>
              <a:t>‹#›</a:t>
            </a:fld>
            <a:endParaRPr lang="en-US"/>
          </a:p>
        </p:txBody>
      </p:sp>
    </p:spTree>
    <p:extLst>
      <p:ext uri="{BB962C8B-B14F-4D97-AF65-F5344CB8AC3E}">
        <p14:creationId xmlns:p14="http://schemas.microsoft.com/office/powerpoint/2010/main" val="21691889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89DD1C1-CF69-4F9E-A205-F79D8597B54A}" type="datetimeFigureOut">
              <a:rPr lang="en-US" smtClean="0"/>
              <a:pPr/>
              <a:t>10/17/2012</a:t>
            </a:fld>
            <a:endParaRPr lang="en-US"/>
          </a:p>
        </p:txBody>
      </p:sp>
      <p:sp>
        <p:nvSpPr>
          <p:cNvPr id="5" name="Footer Placeholder 4"/>
          <p:cNvSpPr>
            <a:spLocks noGrp="1"/>
          </p:cNvSpPr>
          <p:nvPr>
            <p:ph type="ftr" sz="quarter" idx="11"/>
          </p:nvPr>
        </p:nvSpPr>
        <p:spPr/>
        <p:txBody>
          <a:bodyPr/>
          <a:lstStyle/>
          <a:p>
            <a:endParaRPr lang="en-US"/>
          </a:p>
        </p:txBody>
      </p:sp>
      <p:sp>
        <p:nvSpPr>
          <p:cNvPr id="9" name="Freeform 11"/>
          <p:cNvSpPr>
            <a:spLocks/>
          </p:cNvSpPr>
          <p:nvPr/>
        </p:nvSpPr>
        <p:spPr bwMode="auto">
          <a:xfrm flipV="1">
            <a:off x="-4189" y="3178175"/>
            <a:ext cx="1588527" cy="507297"/>
          </a:xfrm>
          <a:custGeom>
            <a:avLst/>
            <a:gdLst>
              <a:gd name="T0" fmla="*/ 365 w 367"/>
              <a:gd name="T1" fmla="*/ 50 h 106"/>
              <a:gd name="T2" fmla="*/ 317 w 367"/>
              <a:gd name="T3" fmla="*/ 2 h 106"/>
              <a:gd name="T4" fmla="*/ 316 w 367"/>
              <a:gd name="T5" fmla="*/ 1 h 106"/>
              <a:gd name="T6" fmla="*/ 313 w 367"/>
              <a:gd name="T7" fmla="*/ 0 h 106"/>
              <a:gd name="T8" fmla="*/ 294 w 367"/>
              <a:gd name="T9" fmla="*/ 0 h 106"/>
              <a:gd name="T10" fmla="*/ 5 w 367"/>
              <a:gd name="T11" fmla="*/ 0 h 106"/>
              <a:gd name="T12" fmla="*/ 0 w 367"/>
              <a:gd name="T13" fmla="*/ 0 h 106"/>
              <a:gd name="T14" fmla="*/ 0 w 367"/>
              <a:gd name="T15" fmla="*/ 5 h 106"/>
              <a:gd name="T16" fmla="*/ 0 w 367"/>
              <a:gd name="T17" fmla="*/ 100 h 106"/>
              <a:gd name="T18" fmla="*/ 0 w 367"/>
              <a:gd name="T19" fmla="*/ 106 h 106"/>
              <a:gd name="T20" fmla="*/ 5 w 367"/>
              <a:gd name="T21" fmla="*/ 106 h 106"/>
              <a:gd name="T22" fmla="*/ 294 w 367"/>
              <a:gd name="T23" fmla="*/ 106 h 106"/>
              <a:gd name="T24" fmla="*/ 313 w 367"/>
              <a:gd name="T25" fmla="*/ 106 h 106"/>
              <a:gd name="T26" fmla="*/ 316 w 367"/>
              <a:gd name="T27" fmla="*/ 105 h 106"/>
              <a:gd name="T28" fmla="*/ 317 w 367"/>
              <a:gd name="T29" fmla="*/ 104 h 106"/>
              <a:gd name="T30" fmla="*/ 365 w 367"/>
              <a:gd name="T31" fmla="*/ 56 h 106"/>
              <a:gd name="T32" fmla="*/ 365 w 367"/>
              <a:gd name="T33" fmla="*/ 50 h 106"/>
              <a:gd name="connsiteX0" fmla="*/ 9946 w 9946"/>
              <a:gd name="connsiteY0" fmla="*/ 4717 h 10000"/>
              <a:gd name="connsiteX1" fmla="*/ 8638 w 9946"/>
              <a:gd name="connsiteY1" fmla="*/ 189 h 10000"/>
              <a:gd name="connsiteX2" fmla="*/ 8610 w 9946"/>
              <a:gd name="connsiteY2" fmla="*/ 94 h 10000"/>
              <a:gd name="connsiteX3" fmla="*/ 8529 w 9946"/>
              <a:gd name="connsiteY3" fmla="*/ 0 h 10000"/>
              <a:gd name="connsiteX4" fmla="*/ 8011 w 9946"/>
              <a:gd name="connsiteY4" fmla="*/ 0 h 10000"/>
              <a:gd name="connsiteX5" fmla="*/ 874 w 9946"/>
              <a:gd name="connsiteY5" fmla="*/ 70 h 10000"/>
              <a:gd name="connsiteX6" fmla="*/ 136 w 9946"/>
              <a:gd name="connsiteY6" fmla="*/ 0 h 10000"/>
              <a:gd name="connsiteX7" fmla="*/ 0 w 9946"/>
              <a:gd name="connsiteY7" fmla="*/ 0 h 10000"/>
              <a:gd name="connsiteX8" fmla="*/ 0 w 9946"/>
              <a:gd name="connsiteY8" fmla="*/ 472 h 10000"/>
              <a:gd name="connsiteX9" fmla="*/ 0 w 9946"/>
              <a:gd name="connsiteY9" fmla="*/ 9434 h 10000"/>
              <a:gd name="connsiteX10" fmla="*/ 0 w 9946"/>
              <a:gd name="connsiteY10" fmla="*/ 10000 h 10000"/>
              <a:gd name="connsiteX11" fmla="*/ 136 w 9946"/>
              <a:gd name="connsiteY11" fmla="*/ 10000 h 10000"/>
              <a:gd name="connsiteX12" fmla="*/ 8011 w 9946"/>
              <a:gd name="connsiteY12" fmla="*/ 10000 h 10000"/>
              <a:gd name="connsiteX13" fmla="*/ 8529 w 9946"/>
              <a:gd name="connsiteY13" fmla="*/ 10000 h 10000"/>
              <a:gd name="connsiteX14" fmla="*/ 8610 w 9946"/>
              <a:gd name="connsiteY14" fmla="*/ 9906 h 10000"/>
              <a:gd name="connsiteX15" fmla="*/ 8638 w 9946"/>
              <a:gd name="connsiteY15" fmla="*/ 9811 h 10000"/>
              <a:gd name="connsiteX16" fmla="*/ 9946 w 9946"/>
              <a:gd name="connsiteY16" fmla="*/ 5283 h 10000"/>
              <a:gd name="connsiteX17" fmla="*/ 9946 w 9946"/>
              <a:gd name="connsiteY17" fmla="*/ 4717 h 10000"/>
              <a:gd name="connsiteX0" fmla="*/ 10000 w 10000"/>
              <a:gd name="connsiteY0" fmla="*/ 4717 h 10034"/>
              <a:gd name="connsiteX1" fmla="*/ 8685 w 10000"/>
              <a:gd name="connsiteY1" fmla="*/ 189 h 10034"/>
              <a:gd name="connsiteX2" fmla="*/ 8657 w 10000"/>
              <a:gd name="connsiteY2" fmla="*/ 94 h 10034"/>
              <a:gd name="connsiteX3" fmla="*/ 8575 w 10000"/>
              <a:gd name="connsiteY3" fmla="*/ 0 h 10034"/>
              <a:gd name="connsiteX4" fmla="*/ 8054 w 10000"/>
              <a:gd name="connsiteY4" fmla="*/ 0 h 10034"/>
              <a:gd name="connsiteX5" fmla="*/ 879 w 10000"/>
              <a:gd name="connsiteY5" fmla="*/ 70 h 10034"/>
              <a:gd name="connsiteX6" fmla="*/ 137 w 10000"/>
              <a:gd name="connsiteY6" fmla="*/ 0 h 10034"/>
              <a:gd name="connsiteX7" fmla="*/ 0 w 10000"/>
              <a:gd name="connsiteY7" fmla="*/ 0 h 10034"/>
              <a:gd name="connsiteX8" fmla="*/ 0 w 10000"/>
              <a:gd name="connsiteY8" fmla="*/ 472 h 10034"/>
              <a:gd name="connsiteX9" fmla="*/ 0 w 10000"/>
              <a:gd name="connsiteY9" fmla="*/ 9434 h 10034"/>
              <a:gd name="connsiteX10" fmla="*/ 0 w 10000"/>
              <a:gd name="connsiteY10" fmla="*/ 10000 h 10034"/>
              <a:gd name="connsiteX11" fmla="*/ 137 w 10000"/>
              <a:gd name="connsiteY11" fmla="*/ 10000 h 10034"/>
              <a:gd name="connsiteX12" fmla="*/ 903 w 10000"/>
              <a:gd name="connsiteY12" fmla="*/ 10034 h 10034"/>
              <a:gd name="connsiteX13" fmla="*/ 8054 w 10000"/>
              <a:gd name="connsiteY13" fmla="*/ 10000 h 10034"/>
              <a:gd name="connsiteX14" fmla="*/ 8575 w 10000"/>
              <a:gd name="connsiteY14" fmla="*/ 10000 h 10034"/>
              <a:gd name="connsiteX15" fmla="*/ 8657 w 10000"/>
              <a:gd name="connsiteY15" fmla="*/ 9906 h 10034"/>
              <a:gd name="connsiteX16" fmla="*/ 8685 w 10000"/>
              <a:gd name="connsiteY16" fmla="*/ 9811 h 10034"/>
              <a:gd name="connsiteX17" fmla="*/ 10000 w 10000"/>
              <a:gd name="connsiteY17" fmla="*/ 5283 h 10034"/>
              <a:gd name="connsiteX18" fmla="*/ 10000 w 10000"/>
              <a:gd name="connsiteY18" fmla="*/ 4717 h 10034"/>
              <a:gd name="connsiteX0" fmla="*/ 10000 w 10000"/>
              <a:gd name="connsiteY0" fmla="*/ 4717 h 10034"/>
              <a:gd name="connsiteX1" fmla="*/ 8685 w 10000"/>
              <a:gd name="connsiteY1" fmla="*/ 189 h 10034"/>
              <a:gd name="connsiteX2" fmla="*/ 8657 w 10000"/>
              <a:gd name="connsiteY2" fmla="*/ 94 h 10034"/>
              <a:gd name="connsiteX3" fmla="*/ 8575 w 10000"/>
              <a:gd name="connsiteY3" fmla="*/ 0 h 10034"/>
              <a:gd name="connsiteX4" fmla="*/ 8054 w 10000"/>
              <a:gd name="connsiteY4" fmla="*/ 0 h 10034"/>
              <a:gd name="connsiteX5" fmla="*/ 879 w 10000"/>
              <a:gd name="connsiteY5" fmla="*/ 70 h 10034"/>
              <a:gd name="connsiteX6" fmla="*/ 137 w 10000"/>
              <a:gd name="connsiteY6" fmla="*/ 0 h 10034"/>
              <a:gd name="connsiteX7" fmla="*/ 0 w 10000"/>
              <a:gd name="connsiteY7" fmla="*/ 0 h 10034"/>
              <a:gd name="connsiteX8" fmla="*/ 0 w 10000"/>
              <a:gd name="connsiteY8" fmla="*/ 472 h 10034"/>
              <a:gd name="connsiteX9" fmla="*/ 0 w 10000"/>
              <a:gd name="connsiteY9" fmla="*/ 9434 h 10034"/>
              <a:gd name="connsiteX10" fmla="*/ 0 w 10000"/>
              <a:gd name="connsiteY10" fmla="*/ 10000 h 10034"/>
              <a:gd name="connsiteX11" fmla="*/ 903 w 10000"/>
              <a:gd name="connsiteY11" fmla="*/ 10034 h 10034"/>
              <a:gd name="connsiteX12" fmla="*/ 8054 w 10000"/>
              <a:gd name="connsiteY12" fmla="*/ 10000 h 10034"/>
              <a:gd name="connsiteX13" fmla="*/ 8575 w 10000"/>
              <a:gd name="connsiteY13" fmla="*/ 10000 h 10034"/>
              <a:gd name="connsiteX14" fmla="*/ 8657 w 10000"/>
              <a:gd name="connsiteY14" fmla="*/ 9906 h 10034"/>
              <a:gd name="connsiteX15" fmla="*/ 8685 w 10000"/>
              <a:gd name="connsiteY15" fmla="*/ 9811 h 10034"/>
              <a:gd name="connsiteX16" fmla="*/ 10000 w 10000"/>
              <a:gd name="connsiteY16" fmla="*/ 5283 h 10034"/>
              <a:gd name="connsiteX17" fmla="*/ 10000 w 10000"/>
              <a:gd name="connsiteY17" fmla="*/ 4717 h 10034"/>
              <a:gd name="connsiteX0" fmla="*/ 10000 w 10000"/>
              <a:gd name="connsiteY0" fmla="*/ 4717 h 10034"/>
              <a:gd name="connsiteX1" fmla="*/ 8685 w 10000"/>
              <a:gd name="connsiteY1" fmla="*/ 189 h 10034"/>
              <a:gd name="connsiteX2" fmla="*/ 8657 w 10000"/>
              <a:gd name="connsiteY2" fmla="*/ 94 h 10034"/>
              <a:gd name="connsiteX3" fmla="*/ 8575 w 10000"/>
              <a:gd name="connsiteY3" fmla="*/ 0 h 10034"/>
              <a:gd name="connsiteX4" fmla="*/ 8054 w 10000"/>
              <a:gd name="connsiteY4" fmla="*/ 0 h 10034"/>
              <a:gd name="connsiteX5" fmla="*/ 879 w 10000"/>
              <a:gd name="connsiteY5" fmla="*/ 70 h 10034"/>
              <a:gd name="connsiteX6" fmla="*/ 137 w 10000"/>
              <a:gd name="connsiteY6" fmla="*/ 0 h 10034"/>
              <a:gd name="connsiteX7" fmla="*/ 0 w 10000"/>
              <a:gd name="connsiteY7" fmla="*/ 0 h 10034"/>
              <a:gd name="connsiteX8" fmla="*/ 0 w 10000"/>
              <a:gd name="connsiteY8" fmla="*/ 472 h 10034"/>
              <a:gd name="connsiteX9" fmla="*/ 0 w 10000"/>
              <a:gd name="connsiteY9" fmla="*/ 9434 h 10034"/>
              <a:gd name="connsiteX10" fmla="*/ 903 w 10000"/>
              <a:gd name="connsiteY10" fmla="*/ 10034 h 10034"/>
              <a:gd name="connsiteX11" fmla="*/ 8054 w 10000"/>
              <a:gd name="connsiteY11" fmla="*/ 10000 h 10034"/>
              <a:gd name="connsiteX12" fmla="*/ 8575 w 10000"/>
              <a:gd name="connsiteY12" fmla="*/ 10000 h 10034"/>
              <a:gd name="connsiteX13" fmla="*/ 8657 w 10000"/>
              <a:gd name="connsiteY13" fmla="*/ 9906 h 10034"/>
              <a:gd name="connsiteX14" fmla="*/ 8685 w 10000"/>
              <a:gd name="connsiteY14" fmla="*/ 9811 h 10034"/>
              <a:gd name="connsiteX15" fmla="*/ 10000 w 10000"/>
              <a:gd name="connsiteY15" fmla="*/ 5283 h 10034"/>
              <a:gd name="connsiteX16" fmla="*/ 10000 w 10000"/>
              <a:gd name="connsiteY16" fmla="*/ 4717 h 10034"/>
              <a:gd name="connsiteX0" fmla="*/ 10000 w 10000"/>
              <a:gd name="connsiteY0" fmla="*/ 4717 h 10034"/>
              <a:gd name="connsiteX1" fmla="*/ 8685 w 10000"/>
              <a:gd name="connsiteY1" fmla="*/ 189 h 10034"/>
              <a:gd name="connsiteX2" fmla="*/ 8657 w 10000"/>
              <a:gd name="connsiteY2" fmla="*/ 94 h 10034"/>
              <a:gd name="connsiteX3" fmla="*/ 8575 w 10000"/>
              <a:gd name="connsiteY3" fmla="*/ 0 h 10034"/>
              <a:gd name="connsiteX4" fmla="*/ 8054 w 10000"/>
              <a:gd name="connsiteY4" fmla="*/ 0 h 10034"/>
              <a:gd name="connsiteX5" fmla="*/ 879 w 10000"/>
              <a:gd name="connsiteY5" fmla="*/ 70 h 10034"/>
              <a:gd name="connsiteX6" fmla="*/ 137 w 10000"/>
              <a:gd name="connsiteY6" fmla="*/ 0 h 10034"/>
              <a:gd name="connsiteX7" fmla="*/ 0 w 10000"/>
              <a:gd name="connsiteY7" fmla="*/ 0 h 10034"/>
              <a:gd name="connsiteX8" fmla="*/ 0 w 10000"/>
              <a:gd name="connsiteY8" fmla="*/ 472 h 10034"/>
              <a:gd name="connsiteX9" fmla="*/ 903 w 10000"/>
              <a:gd name="connsiteY9" fmla="*/ 10034 h 10034"/>
              <a:gd name="connsiteX10" fmla="*/ 8054 w 10000"/>
              <a:gd name="connsiteY10" fmla="*/ 10000 h 10034"/>
              <a:gd name="connsiteX11" fmla="*/ 8575 w 10000"/>
              <a:gd name="connsiteY11" fmla="*/ 10000 h 10034"/>
              <a:gd name="connsiteX12" fmla="*/ 8657 w 10000"/>
              <a:gd name="connsiteY12" fmla="*/ 9906 h 10034"/>
              <a:gd name="connsiteX13" fmla="*/ 8685 w 10000"/>
              <a:gd name="connsiteY13" fmla="*/ 9811 h 10034"/>
              <a:gd name="connsiteX14" fmla="*/ 10000 w 10000"/>
              <a:gd name="connsiteY14" fmla="*/ 5283 h 10034"/>
              <a:gd name="connsiteX15" fmla="*/ 10000 w 10000"/>
              <a:gd name="connsiteY15" fmla="*/ 4717 h 10034"/>
              <a:gd name="connsiteX0" fmla="*/ 10000 w 10000"/>
              <a:gd name="connsiteY0" fmla="*/ 4717 h 10034"/>
              <a:gd name="connsiteX1" fmla="*/ 8685 w 10000"/>
              <a:gd name="connsiteY1" fmla="*/ 189 h 10034"/>
              <a:gd name="connsiteX2" fmla="*/ 8657 w 10000"/>
              <a:gd name="connsiteY2" fmla="*/ 94 h 10034"/>
              <a:gd name="connsiteX3" fmla="*/ 8575 w 10000"/>
              <a:gd name="connsiteY3" fmla="*/ 0 h 10034"/>
              <a:gd name="connsiteX4" fmla="*/ 8054 w 10000"/>
              <a:gd name="connsiteY4" fmla="*/ 0 h 10034"/>
              <a:gd name="connsiteX5" fmla="*/ 879 w 10000"/>
              <a:gd name="connsiteY5" fmla="*/ 70 h 10034"/>
              <a:gd name="connsiteX6" fmla="*/ 137 w 10000"/>
              <a:gd name="connsiteY6" fmla="*/ 0 h 10034"/>
              <a:gd name="connsiteX7" fmla="*/ 0 w 10000"/>
              <a:gd name="connsiteY7" fmla="*/ 0 h 10034"/>
              <a:gd name="connsiteX8" fmla="*/ 903 w 10000"/>
              <a:gd name="connsiteY8" fmla="*/ 10034 h 10034"/>
              <a:gd name="connsiteX9" fmla="*/ 8054 w 10000"/>
              <a:gd name="connsiteY9" fmla="*/ 10000 h 10034"/>
              <a:gd name="connsiteX10" fmla="*/ 8575 w 10000"/>
              <a:gd name="connsiteY10" fmla="*/ 10000 h 10034"/>
              <a:gd name="connsiteX11" fmla="*/ 8657 w 10000"/>
              <a:gd name="connsiteY11" fmla="*/ 9906 h 10034"/>
              <a:gd name="connsiteX12" fmla="*/ 8685 w 10000"/>
              <a:gd name="connsiteY12" fmla="*/ 9811 h 10034"/>
              <a:gd name="connsiteX13" fmla="*/ 10000 w 10000"/>
              <a:gd name="connsiteY13" fmla="*/ 5283 h 10034"/>
              <a:gd name="connsiteX14" fmla="*/ 10000 w 10000"/>
              <a:gd name="connsiteY14" fmla="*/ 4717 h 10034"/>
              <a:gd name="connsiteX0" fmla="*/ 9863 w 9863"/>
              <a:gd name="connsiteY0" fmla="*/ 4717 h 10034"/>
              <a:gd name="connsiteX1" fmla="*/ 8548 w 9863"/>
              <a:gd name="connsiteY1" fmla="*/ 189 h 10034"/>
              <a:gd name="connsiteX2" fmla="*/ 8520 w 9863"/>
              <a:gd name="connsiteY2" fmla="*/ 94 h 10034"/>
              <a:gd name="connsiteX3" fmla="*/ 8438 w 9863"/>
              <a:gd name="connsiteY3" fmla="*/ 0 h 10034"/>
              <a:gd name="connsiteX4" fmla="*/ 7917 w 9863"/>
              <a:gd name="connsiteY4" fmla="*/ 0 h 10034"/>
              <a:gd name="connsiteX5" fmla="*/ 742 w 9863"/>
              <a:gd name="connsiteY5" fmla="*/ 70 h 10034"/>
              <a:gd name="connsiteX6" fmla="*/ 0 w 9863"/>
              <a:gd name="connsiteY6" fmla="*/ 0 h 10034"/>
              <a:gd name="connsiteX7" fmla="*/ 766 w 9863"/>
              <a:gd name="connsiteY7" fmla="*/ 10034 h 10034"/>
              <a:gd name="connsiteX8" fmla="*/ 7917 w 9863"/>
              <a:gd name="connsiteY8" fmla="*/ 10000 h 10034"/>
              <a:gd name="connsiteX9" fmla="*/ 8438 w 9863"/>
              <a:gd name="connsiteY9" fmla="*/ 10000 h 10034"/>
              <a:gd name="connsiteX10" fmla="*/ 8520 w 9863"/>
              <a:gd name="connsiteY10" fmla="*/ 9906 h 10034"/>
              <a:gd name="connsiteX11" fmla="*/ 8548 w 9863"/>
              <a:gd name="connsiteY11" fmla="*/ 9811 h 10034"/>
              <a:gd name="connsiteX12" fmla="*/ 9863 w 9863"/>
              <a:gd name="connsiteY12" fmla="*/ 5283 h 10034"/>
              <a:gd name="connsiteX13" fmla="*/ 9863 w 9863"/>
              <a:gd name="connsiteY13" fmla="*/ 4717 h 10034"/>
              <a:gd name="connsiteX0" fmla="*/ 9248 w 9248"/>
              <a:gd name="connsiteY0" fmla="*/ 4701 h 10000"/>
              <a:gd name="connsiteX1" fmla="*/ 7915 w 9248"/>
              <a:gd name="connsiteY1" fmla="*/ 188 h 10000"/>
              <a:gd name="connsiteX2" fmla="*/ 7886 w 9248"/>
              <a:gd name="connsiteY2" fmla="*/ 94 h 10000"/>
              <a:gd name="connsiteX3" fmla="*/ 7803 w 9248"/>
              <a:gd name="connsiteY3" fmla="*/ 0 h 10000"/>
              <a:gd name="connsiteX4" fmla="*/ 7275 w 9248"/>
              <a:gd name="connsiteY4" fmla="*/ 0 h 10000"/>
              <a:gd name="connsiteX5" fmla="*/ 0 w 9248"/>
              <a:gd name="connsiteY5" fmla="*/ 70 h 10000"/>
              <a:gd name="connsiteX6" fmla="*/ 25 w 9248"/>
              <a:gd name="connsiteY6" fmla="*/ 10000 h 10000"/>
              <a:gd name="connsiteX7" fmla="*/ 7275 w 9248"/>
              <a:gd name="connsiteY7" fmla="*/ 9966 h 10000"/>
              <a:gd name="connsiteX8" fmla="*/ 7803 w 9248"/>
              <a:gd name="connsiteY8" fmla="*/ 9966 h 10000"/>
              <a:gd name="connsiteX9" fmla="*/ 7886 w 9248"/>
              <a:gd name="connsiteY9" fmla="*/ 9872 h 10000"/>
              <a:gd name="connsiteX10" fmla="*/ 7915 w 9248"/>
              <a:gd name="connsiteY10" fmla="*/ 9778 h 10000"/>
              <a:gd name="connsiteX11" fmla="*/ 9248 w 9248"/>
              <a:gd name="connsiteY11" fmla="*/ 5265 h 10000"/>
              <a:gd name="connsiteX12" fmla="*/ 9248 w 9248"/>
              <a:gd name="connsiteY12" fmla="*/ 4701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6" name="Slide Number Placeholder 5"/>
          <p:cNvSpPr>
            <a:spLocks noGrp="1"/>
          </p:cNvSpPr>
          <p:nvPr>
            <p:ph type="sldNum" sz="quarter" idx="12"/>
          </p:nvPr>
        </p:nvSpPr>
        <p:spPr>
          <a:xfrm>
            <a:off x="531812" y="3244139"/>
            <a:ext cx="779767" cy="365125"/>
          </a:xfrm>
        </p:spPr>
        <p:txBody>
          <a:bodyPr/>
          <a:lstStyle/>
          <a:p>
            <a:fld id="{1451C331-1E5A-49F0-A201-821BE6590EE4}" type="slidenum">
              <a:rPr lang="en-US" smtClean="0"/>
              <a:pPr/>
              <a:t>‹#›</a:t>
            </a:fld>
            <a:endParaRPr lang="en-US"/>
          </a:p>
        </p:txBody>
      </p:sp>
    </p:spTree>
    <p:extLst>
      <p:ext uri="{BB962C8B-B14F-4D97-AF65-F5344CB8AC3E}">
        <p14:creationId xmlns:p14="http://schemas.microsoft.com/office/powerpoint/2010/main" val="7007768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2589212" y="2133600"/>
            <a:ext cx="4313864" cy="3777622"/>
          </a:xfrm>
        </p:spPr>
        <p:txBody>
          <a:bodyPr>
            <a:normAutofit/>
          </a:bodyPr>
          <a:lstStyle>
            <a:lvl1pPr>
              <a:defRPr sz="1800"/>
            </a:lvl1pPr>
            <a:lvl2pPr>
              <a:defRPr sz="1600"/>
            </a:lvl2pPr>
            <a:lvl3pPr>
              <a:defRPr sz="1400"/>
            </a:lvl3pPr>
            <a:lvl4pPr>
              <a:defRPr sz="1200"/>
            </a:lvl4pPr>
            <a:lvl5pPr>
              <a:defRPr sz="12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7190747" y="2126222"/>
            <a:ext cx="4313864" cy="3777622"/>
          </a:xfrm>
        </p:spPr>
        <p:txBody>
          <a:bodyPr>
            <a:normAutofit/>
          </a:bodyPr>
          <a:lstStyle>
            <a:lvl1pPr>
              <a:defRPr sz="1800"/>
            </a:lvl1pPr>
            <a:lvl2pPr>
              <a:defRPr sz="1600"/>
            </a:lvl2pPr>
            <a:lvl3pPr>
              <a:defRPr sz="1400"/>
            </a:lvl3pPr>
            <a:lvl4pPr>
              <a:defRPr sz="1200"/>
            </a:lvl4pPr>
            <a:lvl5pPr>
              <a:defRPr sz="12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89DD1C1-CF69-4F9E-A205-F79D8597B54A}" type="datetimeFigureOut">
              <a:rPr lang="en-US" smtClean="0"/>
              <a:pPr/>
              <a:t>10/17/2012</a:t>
            </a:fld>
            <a:endParaRPr lang="en-US"/>
          </a:p>
        </p:txBody>
      </p:sp>
      <p:sp>
        <p:nvSpPr>
          <p:cNvPr id="6" name="Footer Placeholder 5"/>
          <p:cNvSpPr>
            <a:spLocks noGrp="1"/>
          </p:cNvSpPr>
          <p:nvPr>
            <p:ph type="ftr" sz="quarter" idx="11"/>
          </p:nvPr>
        </p:nvSpPr>
        <p:spPr/>
        <p:txBody>
          <a:bodyPr/>
          <a:lstStyle/>
          <a:p>
            <a:endParaRPr lang="en-US"/>
          </a:p>
        </p:txBody>
      </p:sp>
      <p:sp>
        <p:nvSpPr>
          <p:cNvPr id="10" name="Freeform 11"/>
          <p:cNvSpPr>
            <a:spLocks/>
          </p:cNvSpPr>
          <p:nvPr/>
        </p:nvSpPr>
        <p:spPr bwMode="auto">
          <a:xfrm flipV="1">
            <a:off x="-4189" y="714375"/>
            <a:ext cx="1588527" cy="507297"/>
          </a:xfrm>
          <a:custGeom>
            <a:avLst/>
            <a:gdLst>
              <a:gd name="T0" fmla="*/ 365 w 367"/>
              <a:gd name="T1" fmla="*/ 50 h 106"/>
              <a:gd name="T2" fmla="*/ 317 w 367"/>
              <a:gd name="T3" fmla="*/ 2 h 106"/>
              <a:gd name="T4" fmla="*/ 316 w 367"/>
              <a:gd name="T5" fmla="*/ 1 h 106"/>
              <a:gd name="T6" fmla="*/ 313 w 367"/>
              <a:gd name="T7" fmla="*/ 0 h 106"/>
              <a:gd name="T8" fmla="*/ 294 w 367"/>
              <a:gd name="T9" fmla="*/ 0 h 106"/>
              <a:gd name="T10" fmla="*/ 5 w 367"/>
              <a:gd name="T11" fmla="*/ 0 h 106"/>
              <a:gd name="T12" fmla="*/ 0 w 367"/>
              <a:gd name="T13" fmla="*/ 0 h 106"/>
              <a:gd name="T14" fmla="*/ 0 w 367"/>
              <a:gd name="T15" fmla="*/ 5 h 106"/>
              <a:gd name="T16" fmla="*/ 0 w 367"/>
              <a:gd name="T17" fmla="*/ 100 h 106"/>
              <a:gd name="T18" fmla="*/ 0 w 367"/>
              <a:gd name="T19" fmla="*/ 106 h 106"/>
              <a:gd name="T20" fmla="*/ 5 w 367"/>
              <a:gd name="T21" fmla="*/ 106 h 106"/>
              <a:gd name="T22" fmla="*/ 294 w 367"/>
              <a:gd name="T23" fmla="*/ 106 h 106"/>
              <a:gd name="T24" fmla="*/ 313 w 367"/>
              <a:gd name="T25" fmla="*/ 106 h 106"/>
              <a:gd name="T26" fmla="*/ 316 w 367"/>
              <a:gd name="T27" fmla="*/ 105 h 106"/>
              <a:gd name="T28" fmla="*/ 317 w 367"/>
              <a:gd name="T29" fmla="*/ 104 h 106"/>
              <a:gd name="T30" fmla="*/ 365 w 367"/>
              <a:gd name="T31" fmla="*/ 56 h 106"/>
              <a:gd name="T32" fmla="*/ 365 w 367"/>
              <a:gd name="T33" fmla="*/ 50 h 106"/>
              <a:gd name="connsiteX0" fmla="*/ 9946 w 9946"/>
              <a:gd name="connsiteY0" fmla="*/ 4717 h 10000"/>
              <a:gd name="connsiteX1" fmla="*/ 8638 w 9946"/>
              <a:gd name="connsiteY1" fmla="*/ 189 h 10000"/>
              <a:gd name="connsiteX2" fmla="*/ 8610 w 9946"/>
              <a:gd name="connsiteY2" fmla="*/ 94 h 10000"/>
              <a:gd name="connsiteX3" fmla="*/ 8529 w 9946"/>
              <a:gd name="connsiteY3" fmla="*/ 0 h 10000"/>
              <a:gd name="connsiteX4" fmla="*/ 8011 w 9946"/>
              <a:gd name="connsiteY4" fmla="*/ 0 h 10000"/>
              <a:gd name="connsiteX5" fmla="*/ 874 w 9946"/>
              <a:gd name="connsiteY5" fmla="*/ 70 h 10000"/>
              <a:gd name="connsiteX6" fmla="*/ 136 w 9946"/>
              <a:gd name="connsiteY6" fmla="*/ 0 h 10000"/>
              <a:gd name="connsiteX7" fmla="*/ 0 w 9946"/>
              <a:gd name="connsiteY7" fmla="*/ 0 h 10000"/>
              <a:gd name="connsiteX8" fmla="*/ 0 w 9946"/>
              <a:gd name="connsiteY8" fmla="*/ 472 h 10000"/>
              <a:gd name="connsiteX9" fmla="*/ 0 w 9946"/>
              <a:gd name="connsiteY9" fmla="*/ 9434 h 10000"/>
              <a:gd name="connsiteX10" fmla="*/ 0 w 9946"/>
              <a:gd name="connsiteY10" fmla="*/ 10000 h 10000"/>
              <a:gd name="connsiteX11" fmla="*/ 136 w 9946"/>
              <a:gd name="connsiteY11" fmla="*/ 10000 h 10000"/>
              <a:gd name="connsiteX12" fmla="*/ 8011 w 9946"/>
              <a:gd name="connsiteY12" fmla="*/ 10000 h 10000"/>
              <a:gd name="connsiteX13" fmla="*/ 8529 w 9946"/>
              <a:gd name="connsiteY13" fmla="*/ 10000 h 10000"/>
              <a:gd name="connsiteX14" fmla="*/ 8610 w 9946"/>
              <a:gd name="connsiteY14" fmla="*/ 9906 h 10000"/>
              <a:gd name="connsiteX15" fmla="*/ 8638 w 9946"/>
              <a:gd name="connsiteY15" fmla="*/ 9811 h 10000"/>
              <a:gd name="connsiteX16" fmla="*/ 9946 w 9946"/>
              <a:gd name="connsiteY16" fmla="*/ 5283 h 10000"/>
              <a:gd name="connsiteX17" fmla="*/ 9946 w 9946"/>
              <a:gd name="connsiteY17" fmla="*/ 4717 h 10000"/>
              <a:gd name="connsiteX0" fmla="*/ 10000 w 10000"/>
              <a:gd name="connsiteY0" fmla="*/ 4717 h 10034"/>
              <a:gd name="connsiteX1" fmla="*/ 8685 w 10000"/>
              <a:gd name="connsiteY1" fmla="*/ 189 h 10034"/>
              <a:gd name="connsiteX2" fmla="*/ 8657 w 10000"/>
              <a:gd name="connsiteY2" fmla="*/ 94 h 10034"/>
              <a:gd name="connsiteX3" fmla="*/ 8575 w 10000"/>
              <a:gd name="connsiteY3" fmla="*/ 0 h 10034"/>
              <a:gd name="connsiteX4" fmla="*/ 8054 w 10000"/>
              <a:gd name="connsiteY4" fmla="*/ 0 h 10034"/>
              <a:gd name="connsiteX5" fmla="*/ 879 w 10000"/>
              <a:gd name="connsiteY5" fmla="*/ 70 h 10034"/>
              <a:gd name="connsiteX6" fmla="*/ 137 w 10000"/>
              <a:gd name="connsiteY6" fmla="*/ 0 h 10034"/>
              <a:gd name="connsiteX7" fmla="*/ 0 w 10000"/>
              <a:gd name="connsiteY7" fmla="*/ 0 h 10034"/>
              <a:gd name="connsiteX8" fmla="*/ 0 w 10000"/>
              <a:gd name="connsiteY8" fmla="*/ 472 h 10034"/>
              <a:gd name="connsiteX9" fmla="*/ 0 w 10000"/>
              <a:gd name="connsiteY9" fmla="*/ 9434 h 10034"/>
              <a:gd name="connsiteX10" fmla="*/ 0 w 10000"/>
              <a:gd name="connsiteY10" fmla="*/ 10000 h 10034"/>
              <a:gd name="connsiteX11" fmla="*/ 137 w 10000"/>
              <a:gd name="connsiteY11" fmla="*/ 10000 h 10034"/>
              <a:gd name="connsiteX12" fmla="*/ 903 w 10000"/>
              <a:gd name="connsiteY12" fmla="*/ 10034 h 10034"/>
              <a:gd name="connsiteX13" fmla="*/ 8054 w 10000"/>
              <a:gd name="connsiteY13" fmla="*/ 10000 h 10034"/>
              <a:gd name="connsiteX14" fmla="*/ 8575 w 10000"/>
              <a:gd name="connsiteY14" fmla="*/ 10000 h 10034"/>
              <a:gd name="connsiteX15" fmla="*/ 8657 w 10000"/>
              <a:gd name="connsiteY15" fmla="*/ 9906 h 10034"/>
              <a:gd name="connsiteX16" fmla="*/ 8685 w 10000"/>
              <a:gd name="connsiteY16" fmla="*/ 9811 h 10034"/>
              <a:gd name="connsiteX17" fmla="*/ 10000 w 10000"/>
              <a:gd name="connsiteY17" fmla="*/ 5283 h 10034"/>
              <a:gd name="connsiteX18" fmla="*/ 10000 w 10000"/>
              <a:gd name="connsiteY18" fmla="*/ 4717 h 10034"/>
              <a:gd name="connsiteX0" fmla="*/ 10000 w 10000"/>
              <a:gd name="connsiteY0" fmla="*/ 4717 h 10034"/>
              <a:gd name="connsiteX1" fmla="*/ 8685 w 10000"/>
              <a:gd name="connsiteY1" fmla="*/ 189 h 10034"/>
              <a:gd name="connsiteX2" fmla="*/ 8657 w 10000"/>
              <a:gd name="connsiteY2" fmla="*/ 94 h 10034"/>
              <a:gd name="connsiteX3" fmla="*/ 8575 w 10000"/>
              <a:gd name="connsiteY3" fmla="*/ 0 h 10034"/>
              <a:gd name="connsiteX4" fmla="*/ 8054 w 10000"/>
              <a:gd name="connsiteY4" fmla="*/ 0 h 10034"/>
              <a:gd name="connsiteX5" fmla="*/ 879 w 10000"/>
              <a:gd name="connsiteY5" fmla="*/ 70 h 10034"/>
              <a:gd name="connsiteX6" fmla="*/ 137 w 10000"/>
              <a:gd name="connsiteY6" fmla="*/ 0 h 10034"/>
              <a:gd name="connsiteX7" fmla="*/ 0 w 10000"/>
              <a:gd name="connsiteY7" fmla="*/ 0 h 10034"/>
              <a:gd name="connsiteX8" fmla="*/ 0 w 10000"/>
              <a:gd name="connsiteY8" fmla="*/ 472 h 10034"/>
              <a:gd name="connsiteX9" fmla="*/ 0 w 10000"/>
              <a:gd name="connsiteY9" fmla="*/ 9434 h 10034"/>
              <a:gd name="connsiteX10" fmla="*/ 0 w 10000"/>
              <a:gd name="connsiteY10" fmla="*/ 10000 h 10034"/>
              <a:gd name="connsiteX11" fmla="*/ 903 w 10000"/>
              <a:gd name="connsiteY11" fmla="*/ 10034 h 10034"/>
              <a:gd name="connsiteX12" fmla="*/ 8054 w 10000"/>
              <a:gd name="connsiteY12" fmla="*/ 10000 h 10034"/>
              <a:gd name="connsiteX13" fmla="*/ 8575 w 10000"/>
              <a:gd name="connsiteY13" fmla="*/ 10000 h 10034"/>
              <a:gd name="connsiteX14" fmla="*/ 8657 w 10000"/>
              <a:gd name="connsiteY14" fmla="*/ 9906 h 10034"/>
              <a:gd name="connsiteX15" fmla="*/ 8685 w 10000"/>
              <a:gd name="connsiteY15" fmla="*/ 9811 h 10034"/>
              <a:gd name="connsiteX16" fmla="*/ 10000 w 10000"/>
              <a:gd name="connsiteY16" fmla="*/ 5283 h 10034"/>
              <a:gd name="connsiteX17" fmla="*/ 10000 w 10000"/>
              <a:gd name="connsiteY17" fmla="*/ 4717 h 10034"/>
              <a:gd name="connsiteX0" fmla="*/ 10000 w 10000"/>
              <a:gd name="connsiteY0" fmla="*/ 4717 h 10034"/>
              <a:gd name="connsiteX1" fmla="*/ 8685 w 10000"/>
              <a:gd name="connsiteY1" fmla="*/ 189 h 10034"/>
              <a:gd name="connsiteX2" fmla="*/ 8657 w 10000"/>
              <a:gd name="connsiteY2" fmla="*/ 94 h 10034"/>
              <a:gd name="connsiteX3" fmla="*/ 8575 w 10000"/>
              <a:gd name="connsiteY3" fmla="*/ 0 h 10034"/>
              <a:gd name="connsiteX4" fmla="*/ 8054 w 10000"/>
              <a:gd name="connsiteY4" fmla="*/ 0 h 10034"/>
              <a:gd name="connsiteX5" fmla="*/ 879 w 10000"/>
              <a:gd name="connsiteY5" fmla="*/ 70 h 10034"/>
              <a:gd name="connsiteX6" fmla="*/ 137 w 10000"/>
              <a:gd name="connsiteY6" fmla="*/ 0 h 10034"/>
              <a:gd name="connsiteX7" fmla="*/ 0 w 10000"/>
              <a:gd name="connsiteY7" fmla="*/ 0 h 10034"/>
              <a:gd name="connsiteX8" fmla="*/ 0 w 10000"/>
              <a:gd name="connsiteY8" fmla="*/ 472 h 10034"/>
              <a:gd name="connsiteX9" fmla="*/ 0 w 10000"/>
              <a:gd name="connsiteY9" fmla="*/ 9434 h 10034"/>
              <a:gd name="connsiteX10" fmla="*/ 903 w 10000"/>
              <a:gd name="connsiteY10" fmla="*/ 10034 h 10034"/>
              <a:gd name="connsiteX11" fmla="*/ 8054 w 10000"/>
              <a:gd name="connsiteY11" fmla="*/ 10000 h 10034"/>
              <a:gd name="connsiteX12" fmla="*/ 8575 w 10000"/>
              <a:gd name="connsiteY12" fmla="*/ 10000 h 10034"/>
              <a:gd name="connsiteX13" fmla="*/ 8657 w 10000"/>
              <a:gd name="connsiteY13" fmla="*/ 9906 h 10034"/>
              <a:gd name="connsiteX14" fmla="*/ 8685 w 10000"/>
              <a:gd name="connsiteY14" fmla="*/ 9811 h 10034"/>
              <a:gd name="connsiteX15" fmla="*/ 10000 w 10000"/>
              <a:gd name="connsiteY15" fmla="*/ 5283 h 10034"/>
              <a:gd name="connsiteX16" fmla="*/ 10000 w 10000"/>
              <a:gd name="connsiteY16" fmla="*/ 4717 h 10034"/>
              <a:gd name="connsiteX0" fmla="*/ 10000 w 10000"/>
              <a:gd name="connsiteY0" fmla="*/ 4717 h 10034"/>
              <a:gd name="connsiteX1" fmla="*/ 8685 w 10000"/>
              <a:gd name="connsiteY1" fmla="*/ 189 h 10034"/>
              <a:gd name="connsiteX2" fmla="*/ 8657 w 10000"/>
              <a:gd name="connsiteY2" fmla="*/ 94 h 10034"/>
              <a:gd name="connsiteX3" fmla="*/ 8575 w 10000"/>
              <a:gd name="connsiteY3" fmla="*/ 0 h 10034"/>
              <a:gd name="connsiteX4" fmla="*/ 8054 w 10000"/>
              <a:gd name="connsiteY4" fmla="*/ 0 h 10034"/>
              <a:gd name="connsiteX5" fmla="*/ 879 w 10000"/>
              <a:gd name="connsiteY5" fmla="*/ 70 h 10034"/>
              <a:gd name="connsiteX6" fmla="*/ 137 w 10000"/>
              <a:gd name="connsiteY6" fmla="*/ 0 h 10034"/>
              <a:gd name="connsiteX7" fmla="*/ 0 w 10000"/>
              <a:gd name="connsiteY7" fmla="*/ 0 h 10034"/>
              <a:gd name="connsiteX8" fmla="*/ 0 w 10000"/>
              <a:gd name="connsiteY8" fmla="*/ 472 h 10034"/>
              <a:gd name="connsiteX9" fmla="*/ 903 w 10000"/>
              <a:gd name="connsiteY9" fmla="*/ 10034 h 10034"/>
              <a:gd name="connsiteX10" fmla="*/ 8054 w 10000"/>
              <a:gd name="connsiteY10" fmla="*/ 10000 h 10034"/>
              <a:gd name="connsiteX11" fmla="*/ 8575 w 10000"/>
              <a:gd name="connsiteY11" fmla="*/ 10000 h 10034"/>
              <a:gd name="connsiteX12" fmla="*/ 8657 w 10000"/>
              <a:gd name="connsiteY12" fmla="*/ 9906 h 10034"/>
              <a:gd name="connsiteX13" fmla="*/ 8685 w 10000"/>
              <a:gd name="connsiteY13" fmla="*/ 9811 h 10034"/>
              <a:gd name="connsiteX14" fmla="*/ 10000 w 10000"/>
              <a:gd name="connsiteY14" fmla="*/ 5283 h 10034"/>
              <a:gd name="connsiteX15" fmla="*/ 10000 w 10000"/>
              <a:gd name="connsiteY15" fmla="*/ 4717 h 10034"/>
              <a:gd name="connsiteX0" fmla="*/ 10000 w 10000"/>
              <a:gd name="connsiteY0" fmla="*/ 4717 h 10034"/>
              <a:gd name="connsiteX1" fmla="*/ 8685 w 10000"/>
              <a:gd name="connsiteY1" fmla="*/ 189 h 10034"/>
              <a:gd name="connsiteX2" fmla="*/ 8657 w 10000"/>
              <a:gd name="connsiteY2" fmla="*/ 94 h 10034"/>
              <a:gd name="connsiteX3" fmla="*/ 8575 w 10000"/>
              <a:gd name="connsiteY3" fmla="*/ 0 h 10034"/>
              <a:gd name="connsiteX4" fmla="*/ 8054 w 10000"/>
              <a:gd name="connsiteY4" fmla="*/ 0 h 10034"/>
              <a:gd name="connsiteX5" fmla="*/ 879 w 10000"/>
              <a:gd name="connsiteY5" fmla="*/ 70 h 10034"/>
              <a:gd name="connsiteX6" fmla="*/ 137 w 10000"/>
              <a:gd name="connsiteY6" fmla="*/ 0 h 10034"/>
              <a:gd name="connsiteX7" fmla="*/ 0 w 10000"/>
              <a:gd name="connsiteY7" fmla="*/ 0 h 10034"/>
              <a:gd name="connsiteX8" fmla="*/ 903 w 10000"/>
              <a:gd name="connsiteY8" fmla="*/ 10034 h 10034"/>
              <a:gd name="connsiteX9" fmla="*/ 8054 w 10000"/>
              <a:gd name="connsiteY9" fmla="*/ 10000 h 10034"/>
              <a:gd name="connsiteX10" fmla="*/ 8575 w 10000"/>
              <a:gd name="connsiteY10" fmla="*/ 10000 h 10034"/>
              <a:gd name="connsiteX11" fmla="*/ 8657 w 10000"/>
              <a:gd name="connsiteY11" fmla="*/ 9906 h 10034"/>
              <a:gd name="connsiteX12" fmla="*/ 8685 w 10000"/>
              <a:gd name="connsiteY12" fmla="*/ 9811 h 10034"/>
              <a:gd name="connsiteX13" fmla="*/ 10000 w 10000"/>
              <a:gd name="connsiteY13" fmla="*/ 5283 h 10034"/>
              <a:gd name="connsiteX14" fmla="*/ 10000 w 10000"/>
              <a:gd name="connsiteY14" fmla="*/ 4717 h 10034"/>
              <a:gd name="connsiteX0" fmla="*/ 9863 w 9863"/>
              <a:gd name="connsiteY0" fmla="*/ 4717 h 10034"/>
              <a:gd name="connsiteX1" fmla="*/ 8548 w 9863"/>
              <a:gd name="connsiteY1" fmla="*/ 189 h 10034"/>
              <a:gd name="connsiteX2" fmla="*/ 8520 w 9863"/>
              <a:gd name="connsiteY2" fmla="*/ 94 h 10034"/>
              <a:gd name="connsiteX3" fmla="*/ 8438 w 9863"/>
              <a:gd name="connsiteY3" fmla="*/ 0 h 10034"/>
              <a:gd name="connsiteX4" fmla="*/ 7917 w 9863"/>
              <a:gd name="connsiteY4" fmla="*/ 0 h 10034"/>
              <a:gd name="connsiteX5" fmla="*/ 742 w 9863"/>
              <a:gd name="connsiteY5" fmla="*/ 70 h 10034"/>
              <a:gd name="connsiteX6" fmla="*/ 0 w 9863"/>
              <a:gd name="connsiteY6" fmla="*/ 0 h 10034"/>
              <a:gd name="connsiteX7" fmla="*/ 766 w 9863"/>
              <a:gd name="connsiteY7" fmla="*/ 10034 h 10034"/>
              <a:gd name="connsiteX8" fmla="*/ 7917 w 9863"/>
              <a:gd name="connsiteY8" fmla="*/ 10000 h 10034"/>
              <a:gd name="connsiteX9" fmla="*/ 8438 w 9863"/>
              <a:gd name="connsiteY9" fmla="*/ 10000 h 10034"/>
              <a:gd name="connsiteX10" fmla="*/ 8520 w 9863"/>
              <a:gd name="connsiteY10" fmla="*/ 9906 h 10034"/>
              <a:gd name="connsiteX11" fmla="*/ 8548 w 9863"/>
              <a:gd name="connsiteY11" fmla="*/ 9811 h 10034"/>
              <a:gd name="connsiteX12" fmla="*/ 9863 w 9863"/>
              <a:gd name="connsiteY12" fmla="*/ 5283 h 10034"/>
              <a:gd name="connsiteX13" fmla="*/ 9863 w 9863"/>
              <a:gd name="connsiteY13" fmla="*/ 4717 h 10034"/>
              <a:gd name="connsiteX0" fmla="*/ 9248 w 9248"/>
              <a:gd name="connsiteY0" fmla="*/ 4701 h 10000"/>
              <a:gd name="connsiteX1" fmla="*/ 7915 w 9248"/>
              <a:gd name="connsiteY1" fmla="*/ 188 h 10000"/>
              <a:gd name="connsiteX2" fmla="*/ 7886 w 9248"/>
              <a:gd name="connsiteY2" fmla="*/ 94 h 10000"/>
              <a:gd name="connsiteX3" fmla="*/ 7803 w 9248"/>
              <a:gd name="connsiteY3" fmla="*/ 0 h 10000"/>
              <a:gd name="connsiteX4" fmla="*/ 7275 w 9248"/>
              <a:gd name="connsiteY4" fmla="*/ 0 h 10000"/>
              <a:gd name="connsiteX5" fmla="*/ 0 w 9248"/>
              <a:gd name="connsiteY5" fmla="*/ 70 h 10000"/>
              <a:gd name="connsiteX6" fmla="*/ 25 w 9248"/>
              <a:gd name="connsiteY6" fmla="*/ 10000 h 10000"/>
              <a:gd name="connsiteX7" fmla="*/ 7275 w 9248"/>
              <a:gd name="connsiteY7" fmla="*/ 9966 h 10000"/>
              <a:gd name="connsiteX8" fmla="*/ 7803 w 9248"/>
              <a:gd name="connsiteY8" fmla="*/ 9966 h 10000"/>
              <a:gd name="connsiteX9" fmla="*/ 7886 w 9248"/>
              <a:gd name="connsiteY9" fmla="*/ 9872 h 10000"/>
              <a:gd name="connsiteX10" fmla="*/ 7915 w 9248"/>
              <a:gd name="connsiteY10" fmla="*/ 9778 h 10000"/>
              <a:gd name="connsiteX11" fmla="*/ 9248 w 9248"/>
              <a:gd name="connsiteY11" fmla="*/ 5265 h 10000"/>
              <a:gd name="connsiteX12" fmla="*/ 9248 w 9248"/>
              <a:gd name="connsiteY12" fmla="*/ 4701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Slide Number Placeholder 5"/>
          <p:cNvSpPr>
            <a:spLocks noGrp="1"/>
          </p:cNvSpPr>
          <p:nvPr>
            <p:ph type="sldNum" sz="quarter" idx="12"/>
          </p:nvPr>
        </p:nvSpPr>
        <p:spPr>
          <a:xfrm>
            <a:off x="531812" y="787782"/>
            <a:ext cx="779767" cy="365125"/>
          </a:xfrm>
        </p:spPr>
        <p:txBody>
          <a:bodyPr/>
          <a:lstStyle/>
          <a:p>
            <a:fld id="{1451C331-1E5A-49F0-A201-821BE6590EE4}" type="slidenum">
              <a:rPr lang="en-US" smtClean="0"/>
              <a:pPr/>
              <a:t>‹#›</a:t>
            </a:fld>
            <a:endParaRPr lang="en-US"/>
          </a:p>
        </p:txBody>
      </p:sp>
      <p:sp>
        <p:nvSpPr>
          <p:cNvPr id="8" name="Title 7"/>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6749194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lvl1pPr>
              <a:defRPr sz="1800"/>
            </a:lvl1pPr>
            <a:lvl2pPr>
              <a:defRPr sz="1600"/>
            </a:lvl2pPr>
            <a:lvl3pPr>
              <a:defRPr sz="1400"/>
            </a:lvl3pPr>
            <a:lvl4pPr>
              <a:defRPr sz="1200"/>
            </a:lvl4pPr>
            <a:lvl5pPr>
              <a:defRPr sz="12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lvl1pPr>
              <a:defRPr sz="1800"/>
            </a:lvl1pPr>
            <a:lvl2pPr>
              <a:defRPr sz="1600"/>
            </a:lvl2pPr>
            <a:lvl3pPr>
              <a:defRPr sz="1400"/>
            </a:lvl3pPr>
            <a:lvl4pPr>
              <a:defRPr sz="1200"/>
            </a:lvl4pPr>
            <a:lvl5pPr>
              <a:defRPr sz="12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589DD1C1-CF69-4F9E-A205-F79D8597B54A}" type="datetimeFigureOut">
              <a:rPr lang="en-US" smtClean="0"/>
              <a:pPr/>
              <a:t>10/17/2012</a:t>
            </a:fld>
            <a:endParaRPr lang="en-US"/>
          </a:p>
        </p:txBody>
      </p:sp>
      <p:sp>
        <p:nvSpPr>
          <p:cNvPr id="8" name="Footer Placeholder 7"/>
          <p:cNvSpPr>
            <a:spLocks noGrp="1"/>
          </p:cNvSpPr>
          <p:nvPr>
            <p:ph type="ftr" sz="quarter" idx="11"/>
          </p:nvPr>
        </p:nvSpPr>
        <p:spPr/>
        <p:txBody>
          <a:bodyPr/>
          <a:lstStyle/>
          <a:p>
            <a:endParaRPr lang="en-US"/>
          </a:p>
        </p:txBody>
      </p:sp>
      <p:sp>
        <p:nvSpPr>
          <p:cNvPr id="12" name="Freeform 11"/>
          <p:cNvSpPr>
            <a:spLocks/>
          </p:cNvSpPr>
          <p:nvPr/>
        </p:nvSpPr>
        <p:spPr bwMode="auto">
          <a:xfrm flipV="1">
            <a:off x="-4189" y="714375"/>
            <a:ext cx="1588527" cy="507297"/>
          </a:xfrm>
          <a:custGeom>
            <a:avLst/>
            <a:gdLst>
              <a:gd name="T0" fmla="*/ 365 w 367"/>
              <a:gd name="T1" fmla="*/ 50 h 106"/>
              <a:gd name="T2" fmla="*/ 317 w 367"/>
              <a:gd name="T3" fmla="*/ 2 h 106"/>
              <a:gd name="T4" fmla="*/ 316 w 367"/>
              <a:gd name="T5" fmla="*/ 1 h 106"/>
              <a:gd name="T6" fmla="*/ 313 w 367"/>
              <a:gd name="T7" fmla="*/ 0 h 106"/>
              <a:gd name="T8" fmla="*/ 294 w 367"/>
              <a:gd name="T9" fmla="*/ 0 h 106"/>
              <a:gd name="T10" fmla="*/ 5 w 367"/>
              <a:gd name="T11" fmla="*/ 0 h 106"/>
              <a:gd name="T12" fmla="*/ 0 w 367"/>
              <a:gd name="T13" fmla="*/ 0 h 106"/>
              <a:gd name="T14" fmla="*/ 0 w 367"/>
              <a:gd name="T15" fmla="*/ 5 h 106"/>
              <a:gd name="T16" fmla="*/ 0 w 367"/>
              <a:gd name="T17" fmla="*/ 100 h 106"/>
              <a:gd name="T18" fmla="*/ 0 w 367"/>
              <a:gd name="T19" fmla="*/ 106 h 106"/>
              <a:gd name="T20" fmla="*/ 5 w 367"/>
              <a:gd name="T21" fmla="*/ 106 h 106"/>
              <a:gd name="T22" fmla="*/ 294 w 367"/>
              <a:gd name="T23" fmla="*/ 106 h 106"/>
              <a:gd name="T24" fmla="*/ 313 w 367"/>
              <a:gd name="T25" fmla="*/ 106 h 106"/>
              <a:gd name="T26" fmla="*/ 316 w 367"/>
              <a:gd name="T27" fmla="*/ 105 h 106"/>
              <a:gd name="T28" fmla="*/ 317 w 367"/>
              <a:gd name="T29" fmla="*/ 104 h 106"/>
              <a:gd name="T30" fmla="*/ 365 w 367"/>
              <a:gd name="T31" fmla="*/ 56 h 106"/>
              <a:gd name="T32" fmla="*/ 365 w 367"/>
              <a:gd name="T33" fmla="*/ 50 h 106"/>
              <a:gd name="connsiteX0" fmla="*/ 9946 w 9946"/>
              <a:gd name="connsiteY0" fmla="*/ 4717 h 10000"/>
              <a:gd name="connsiteX1" fmla="*/ 8638 w 9946"/>
              <a:gd name="connsiteY1" fmla="*/ 189 h 10000"/>
              <a:gd name="connsiteX2" fmla="*/ 8610 w 9946"/>
              <a:gd name="connsiteY2" fmla="*/ 94 h 10000"/>
              <a:gd name="connsiteX3" fmla="*/ 8529 w 9946"/>
              <a:gd name="connsiteY3" fmla="*/ 0 h 10000"/>
              <a:gd name="connsiteX4" fmla="*/ 8011 w 9946"/>
              <a:gd name="connsiteY4" fmla="*/ 0 h 10000"/>
              <a:gd name="connsiteX5" fmla="*/ 874 w 9946"/>
              <a:gd name="connsiteY5" fmla="*/ 70 h 10000"/>
              <a:gd name="connsiteX6" fmla="*/ 136 w 9946"/>
              <a:gd name="connsiteY6" fmla="*/ 0 h 10000"/>
              <a:gd name="connsiteX7" fmla="*/ 0 w 9946"/>
              <a:gd name="connsiteY7" fmla="*/ 0 h 10000"/>
              <a:gd name="connsiteX8" fmla="*/ 0 w 9946"/>
              <a:gd name="connsiteY8" fmla="*/ 472 h 10000"/>
              <a:gd name="connsiteX9" fmla="*/ 0 w 9946"/>
              <a:gd name="connsiteY9" fmla="*/ 9434 h 10000"/>
              <a:gd name="connsiteX10" fmla="*/ 0 w 9946"/>
              <a:gd name="connsiteY10" fmla="*/ 10000 h 10000"/>
              <a:gd name="connsiteX11" fmla="*/ 136 w 9946"/>
              <a:gd name="connsiteY11" fmla="*/ 10000 h 10000"/>
              <a:gd name="connsiteX12" fmla="*/ 8011 w 9946"/>
              <a:gd name="connsiteY12" fmla="*/ 10000 h 10000"/>
              <a:gd name="connsiteX13" fmla="*/ 8529 w 9946"/>
              <a:gd name="connsiteY13" fmla="*/ 10000 h 10000"/>
              <a:gd name="connsiteX14" fmla="*/ 8610 w 9946"/>
              <a:gd name="connsiteY14" fmla="*/ 9906 h 10000"/>
              <a:gd name="connsiteX15" fmla="*/ 8638 w 9946"/>
              <a:gd name="connsiteY15" fmla="*/ 9811 h 10000"/>
              <a:gd name="connsiteX16" fmla="*/ 9946 w 9946"/>
              <a:gd name="connsiteY16" fmla="*/ 5283 h 10000"/>
              <a:gd name="connsiteX17" fmla="*/ 9946 w 9946"/>
              <a:gd name="connsiteY17" fmla="*/ 4717 h 10000"/>
              <a:gd name="connsiteX0" fmla="*/ 10000 w 10000"/>
              <a:gd name="connsiteY0" fmla="*/ 4717 h 10034"/>
              <a:gd name="connsiteX1" fmla="*/ 8685 w 10000"/>
              <a:gd name="connsiteY1" fmla="*/ 189 h 10034"/>
              <a:gd name="connsiteX2" fmla="*/ 8657 w 10000"/>
              <a:gd name="connsiteY2" fmla="*/ 94 h 10034"/>
              <a:gd name="connsiteX3" fmla="*/ 8575 w 10000"/>
              <a:gd name="connsiteY3" fmla="*/ 0 h 10034"/>
              <a:gd name="connsiteX4" fmla="*/ 8054 w 10000"/>
              <a:gd name="connsiteY4" fmla="*/ 0 h 10034"/>
              <a:gd name="connsiteX5" fmla="*/ 879 w 10000"/>
              <a:gd name="connsiteY5" fmla="*/ 70 h 10034"/>
              <a:gd name="connsiteX6" fmla="*/ 137 w 10000"/>
              <a:gd name="connsiteY6" fmla="*/ 0 h 10034"/>
              <a:gd name="connsiteX7" fmla="*/ 0 w 10000"/>
              <a:gd name="connsiteY7" fmla="*/ 0 h 10034"/>
              <a:gd name="connsiteX8" fmla="*/ 0 w 10000"/>
              <a:gd name="connsiteY8" fmla="*/ 472 h 10034"/>
              <a:gd name="connsiteX9" fmla="*/ 0 w 10000"/>
              <a:gd name="connsiteY9" fmla="*/ 9434 h 10034"/>
              <a:gd name="connsiteX10" fmla="*/ 0 w 10000"/>
              <a:gd name="connsiteY10" fmla="*/ 10000 h 10034"/>
              <a:gd name="connsiteX11" fmla="*/ 137 w 10000"/>
              <a:gd name="connsiteY11" fmla="*/ 10000 h 10034"/>
              <a:gd name="connsiteX12" fmla="*/ 903 w 10000"/>
              <a:gd name="connsiteY12" fmla="*/ 10034 h 10034"/>
              <a:gd name="connsiteX13" fmla="*/ 8054 w 10000"/>
              <a:gd name="connsiteY13" fmla="*/ 10000 h 10034"/>
              <a:gd name="connsiteX14" fmla="*/ 8575 w 10000"/>
              <a:gd name="connsiteY14" fmla="*/ 10000 h 10034"/>
              <a:gd name="connsiteX15" fmla="*/ 8657 w 10000"/>
              <a:gd name="connsiteY15" fmla="*/ 9906 h 10034"/>
              <a:gd name="connsiteX16" fmla="*/ 8685 w 10000"/>
              <a:gd name="connsiteY16" fmla="*/ 9811 h 10034"/>
              <a:gd name="connsiteX17" fmla="*/ 10000 w 10000"/>
              <a:gd name="connsiteY17" fmla="*/ 5283 h 10034"/>
              <a:gd name="connsiteX18" fmla="*/ 10000 w 10000"/>
              <a:gd name="connsiteY18" fmla="*/ 4717 h 10034"/>
              <a:gd name="connsiteX0" fmla="*/ 10000 w 10000"/>
              <a:gd name="connsiteY0" fmla="*/ 4717 h 10034"/>
              <a:gd name="connsiteX1" fmla="*/ 8685 w 10000"/>
              <a:gd name="connsiteY1" fmla="*/ 189 h 10034"/>
              <a:gd name="connsiteX2" fmla="*/ 8657 w 10000"/>
              <a:gd name="connsiteY2" fmla="*/ 94 h 10034"/>
              <a:gd name="connsiteX3" fmla="*/ 8575 w 10000"/>
              <a:gd name="connsiteY3" fmla="*/ 0 h 10034"/>
              <a:gd name="connsiteX4" fmla="*/ 8054 w 10000"/>
              <a:gd name="connsiteY4" fmla="*/ 0 h 10034"/>
              <a:gd name="connsiteX5" fmla="*/ 879 w 10000"/>
              <a:gd name="connsiteY5" fmla="*/ 70 h 10034"/>
              <a:gd name="connsiteX6" fmla="*/ 137 w 10000"/>
              <a:gd name="connsiteY6" fmla="*/ 0 h 10034"/>
              <a:gd name="connsiteX7" fmla="*/ 0 w 10000"/>
              <a:gd name="connsiteY7" fmla="*/ 0 h 10034"/>
              <a:gd name="connsiteX8" fmla="*/ 0 w 10000"/>
              <a:gd name="connsiteY8" fmla="*/ 472 h 10034"/>
              <a:gd name="connsiteX9" fmla="*/ 0 w 10000"/>
              <a:gd name="connsiteY9" fmla="*/ 9434 h 10034"/>
              <a:gd name="connsiteX10" fmla="*/ 0 w 10000"/>
              <a:gd name="connsiteY10" fmla="*/ 10000 h 10034"/>
              <a:gd name="connsiteX11" fmla="*/ 903 w 10000"/>
              <a:gd name="connsiteY11" fmla="*/ 10034 h 10034"/>
              <a:gd name="connsiteX12" fmla="*/ 8054 w 10000"/>
              <a:gd name="connsiteY12" fmla="*/ 10000 h 10034"/>
              <a:gd name="connsiteX13" fmla="*/ 8575 w 10000"/>
              <a:gd name="connsiteY13" fmla="*/ 10000 h 10034"/>
              <a:gd name="connsiteX14" fmla="*/ 8657 w 10000"/>
              <a:gd name="connsiteY14" fmla="*/ 9906 h 10034"/>
              <a:gd name="connsiteX15" fmla="*/ 8685 w 10000"/>
              <a:gd name="connsiteY15" fmla="*/ 9811 h 10034"/>
              <a:gd name="connsiteX16" fmla="*/ 10000 w 10000"/>
              <a:gd name="connsiteY16" fmla="*/ 5283 h 10034"/>
              <a:gd name="connsiteX17" fmla="*/ 10000 w 10000"/>
              <a:gd name="connsiteY17" fmla="*/ 4717 h 10034"/>
              <a:gd name="connsiteX0" fmla="*/ 10000 w 10000"/>
              <a:gd name="connsiteY0" fmla="*/ 4717 h 10034"/>
              <a:gd name="connsiteX1" fmla="*/ 8685 w 10000"/>
              <a:gd name="connsiteY1" fmla="*/ 189 h 10034"/>
              <a:gd name="connsiteX2" fmla="*/ 8657 w 10000"/>
              <a:gd name="connsiteY2" fmla="*/ 94 h 10034"/>
              <a:gd name="connsiteX3" fmla="*/ 8575 w 10000"/>
              <a:gd name="connsiteY3" fmla="*/ 0 h 10034"/>
              <a:gd name="connsiteX4" fmla="*/ 8054 w 10000"/>
              <a:gd name="connsiteY4" fmla="*/ 0 h 10034"/>
              <a:gd name="connsiteX5" fmla="*/ 879 w 10000"/>
              <a:gd name="connsiteY5" fmla="*/ 70 h 10034"/>
              <a:gd name="connsiteX6" fmla="*/ 137 w 10000"/>
              <a:gd name="connsiteY6" fmla="*/ 0 h 10034"/>
              <a:gd name="connsiteX7" fmla="*/ 0 w 10000"/>
              <a:gd name="connsiteY7" fmla="*/ 0 h 10034"/>
              <a:gd name="connsiteX8" fmla="*/ 0 w 10000"/>
              <a:gd name="connsiteY8" fmla="*/ 472 h 10034"/>
              <a:gd name="connsiteX9" fmla="*/ 0 w 10000"/>
              <a:gd name="connsiteY9" fmla="*/ 9434 h 10034"/>
              <a:gd name="connsiteX10" fmla="*/ 903 w 10000"/>
              <a:gd name="connsiteY10" fmla="*/ 10034 h 10034"/>
              <a:gd name="connsiteX11" fmla="*/ 8054 w 10000"/>
              <a:gd name="connsiteY11" fmla="*/ 10000 h 10034"/>
              <a:gd name="connsiteX12" fmla="*/ 8575 w 10000"/>
              <a:gd name="connsiteY12" fmla="*/ 10000 h 10034"/>
              <a:gd name="connsiteX13" fmla="*/ 8657 w 10000"/>
              <a:gd name="connsiteY13" fmla="*/ 9906 h 10034"/>
              <a:gd name="connsiteX14" fmla="*/ 8685 w 10000"/>
              <a:gd name="connsiteY14" fmla="*/ 9811 h 10034"/>
              <a:gd name="connsiteX15" fmla="*/ 10000 w 10000"/>
              <a:gd name="connsiteY15" fmla="*/ 5283 h 10034"/>
              <a:gd name="connsiteX16" fmla="*/ 10000 w 10000"/>
              <a:gd name="connsiteY16" fmla="*/ 4717 h 10034"/>
              <a:gd name="connsiteX0" fmla="*/ 10000 w 10000"/>
              <a:gd name="connsiteY0" fmla="*/ 4717 h 10034"/>
              <a:gd name="connsiteX1" fmla="*/ 8685 w 10000"/>
              <a:gd name="connsiteY1" fmla="*/ 189 h 10034"/>
              <a:gd name="connsiteX2" fmla="*/ 8657 w 10000"/>
              <a:gd name="connsiteY2" fmla="*/ 94 h 10034"/>
              <a:gd name="connsiteX3" fmla="*/ 8575 w 10000"/>
              <a:gd name="connsiteY3" fmla="*/ 0 h 10034"/>
              <a:gd name="connsiteX4" fmla="*/ 8054 w 10000"/>
              <a:gd name="connsiteY4" fmla="*/ 0 h 10034"/>
              <a:gd name="connsiteX5" fmla="*/ 879 w 10000"/>
              <a:gd name="connsiteY5" fmla="*/ 70 h 10034"/>
              <a:gd name="connsiteX6" fmla="*/ 137 w 10000"/>
              <a:gd name="connsiteY6" fmla="*/ 0 h 10034"/>
              <a:gd name="connsiteX7" fmla="*/ 0 w 10000"/>
              <a:gd name="connsiteY7" fmla="*/ 0 h 10034"/>
              <a:gd name="connsiteX8" fmla="*/ 0 w 10000"/>
              <a:gd name="connsiteY8" fmla="*/ 472 h 10034"/>
              <a:gd name="connsiteX9" fmla="*/ 903 w 10000"/>
              <a:gd name="connsiteY9" fmla="*/ 10034 h 10034"/>
              <a:gd name="connsiteX10" fmla="*/ 8054 w 10000"/>
              <a:gd name="connsiteY10" fmla="*/ 10000 h 10034"/>
              <a:gd name="connsiteX11" fmla="*/ 8575 w 10000"/>
              <a:gd name="connsiteY11" fmla="*/ 10000 h 10034"/>
              <a:gd name="connsiteX12" fmla="*/ 8657 w 10000"/>
              <a:gd name="connsiteY12" fmla="*/ 9906 h 10034"/>
              <a:gd name="connsiteX13" fmla="*/ 8685 w 10000"/>
              <a:gd name="connsiteY13" fmla="*/ 9811 h 10034"/>
              <a:gd name="connsiteX14" fmla="*/ 10000 w 10000"/>
              <a:gd name="connsiteY14" fmla="*/ 5283 h 10034"/>
              <a:gd name="connsiteX15" fmla="*/ 10000 w 10000"/>
              <a:gd name="connsiteY15" fmla="*/ 4717 h 10034"/>
              <a:gd name="connsiteX0" fmla="*/ 10000 w 10000"/>
              <a:gd name="connsiteY0" fmla="*/ 4717 h 10034"/>
              <a:gd name="connsiteX1" fmla="*/ 8685 w 10000"/>
              <a:gd name="connsiteY1" fmla="*/ 189 h 10034"/>
              <a:gd name="connsiteX2" fmla="*/ 8657 w 10000"/>
              <a:gd name="connsiteY2" fmla="*/ 94 h 10034"/>
              <a:gd name="connsiteX3" fmla="*/ 8575 w 10000"/>
              <a:gd name="connsiteY3" fmla="*/ 0 h 10034"/>
              <a:gd name="connsiteX4" fmla="*/ 8054 w 10000"/>
              <a:gd name="connsiteY4" fmla="*/ 0 h 10034"/>
              <a:gd name="connsiteX5" fmla="*/ 879 w 10000"/>
              <a:gd name="connsiteY5" fmla="*/ 70 h 10034"/>
              <a:gd name="connsiteX6" fmla="*/ 137 w 10000"/>
              <a:gd name="connsiteY6" fmla="*/ 0 h 10034"/>
              <a:gd name="connsiteX7" fmla="*/ 0 w 10000"/>
              <a:gd name="connsiteY7" fmla="*/ 0 h 10034"/>
              <a:gd name="connsiteX8" fmla="*/ 903 w 10000"/>
              <a:gd name="connsiteY8" fmla="*/ 10034 h 10034"/>
              <a:gd name="connsiteX9" fmla="*/ 8054 w 10000"/>
              <a:gd name="connsiteY9" fmla="*/ 10000 h 10034"/>
              <a:gd name="connsiteX10" fmla="*/ 8575 w 10000"/>
              <a:gd name="connsiteY10" fmla="*/ 10000 h 10034"/>
              <a:gd name="connsiteX11" fmla="*/ 8657 w 10000"/>
              <a:gd name="connsiteY11" fmla="*/ 9906 h 10034"/>
              <a:gd name="connsiteX12" fmla="*/ 8685 w 10000"/>
              <a:gd name="connsiteY12" fmla="*/ 9811 h 10034"/>
              <a:gd name="connsiteX13" fmla="*/ 10000 w 10000"/>
              <a:gd name="connsiteY13" fmla="*/ 5283 h 10034"/>
              <a:gd name="connsiteX14" fmla="*/ 10000 w 10000"/>
              <a:gd name="connsiteY14" fmla="*/ 4717 h 10034"/>
              <a:gd name="connsiteX0" fmla="*/ 9863 w 9863"/>
              <a:gd name="connsiteY0" fmla="*/ 4717 h 10034"/>
              <a:gd name="connsiteX1" fmla="*/ 8548 w 9863"/>
              <a:gd name="connsiteY1" fmla="*/ 189 h 10034"/>
              <a:gd name="connsiteX2" fmla="*/ 8520 w 9863"/>
              <a:gd name="connsiteY2" fmla="*/ 94 h 10034"/>
              <a:gd name="connsiteX3" fmla="*/ 8438 w 9863"/>
              <a:gd name="connsiteY3" fmla="*/ 0 h 10034"/>
              <a:gd name="connsiteX4" fmla="*/ 7917 w 9863"/>
              <a:gd name="connsiteY4" fmla="*/ 0 h 10034"/>
              <a:gd name="connsiteX5" fmla="*/ 742 w 9863"/>
              <a:gd name="connsiteY5" fmla="*/ 70 h 10034"/>
              <a:gd name="connsiteX6" fmla="*/ 0 w 9863"/>
              <a:gd name="connsiteY6" fmla="*/ 0 h 10034"/>
              <a:gd name="connsiteX7" fmla="*/ 766 w 9863"/>
              <a:gd name="connsiteY7" fmla="*/ 10034 h 10034"/>
              <a:gd name="connsiteX8" fmla="*/ 7917 w 9863"/>
              <a:gd name="connsiteY8" fmla="*/ 10000 h 10034"/>
              <a:gd name="connsiteX9" fmla="*/ 8438 w 9863"/>
              <a:gd name="connsiteY9" fmla="*/ 10000 h 10034"/>
              <a:gd name="connsiteX10" fmla="*/ 8520 w 9863"/>
              <a:gd name="connsiteY10" fmla="*/ 9906 h 10034"/>
              <a:gd name="connsiteX11" fmla="*/ 8548 w 9863"/>
              <a:gd name="connsiteY11" fmla="*/ 9811 h 10034"/>
              <a:gd name="connsiteX12" fmla="*/ 9863 w 9863"/>
              <a:gd name="connsiteY12" fmla="*/ 5283 h 10034"/>
              <a:gd name="connsiteX13" fmla="*/ 9863 w 9863"/>
              <a:gd name="connsiteY13" fmla="*/ 4717 h 10034"/>
              <a:gd name="connsiteX0" fmla="*/ 9248 w 9248"/>
              <a:gd name="connsiteY0" fmla="*/ 4701 h 10000"/>
              <a:gd name="connsiteX1" fmla="*/ 7915 w 9248"/>
              <a:gd name="connsiteY1" fmla="*/ 188 h 10000"/>
              <a:gd name="connsiteX2" fmla="*/ 7886 w 9248"/>
              <a:gd name="connsiteY2" fmla="*/ 94 h 10000"/>
              <a:gd name="connsiteX3" fmla="*/ 7803 w 9248"/>
              <a:gd name="connsiteY3" fmla="*/ 0 h 10000"/>
              <a:gd name="connsiteX4" fmla="*/ 7275 w 9248"/>
              <a:gd name="connsiteY4" fmla="*/ 0 h 10000"/>
              <a:gd name="connsiteX5" fmla="*/ 0 w 9248"/>
              <a:gd name="connsiteY5" fmla="*/ 70 h 10000"/>
              <a:gd name="connsiteX6" fmla="*/ 25 w 9248"/>
              <a:gd name="connsiteY6" fmla="*/ 10000 h 10000"/>
              <a:gd name="connsiteX7" fmla="*/ 7275 w 9248"/>
              <a:gd name="connsiteY7" fmla="*/ 9966 h 10000"/>
              <a:gd name="connsiteX8" fmla="*/ 7803 w 9248"/>
              <a:gd name="connsiteY8" fmla="*/ 9966 h 10000"/>
              <a:gd name="connsiteX9" fmla="*/ 7886 w 9248"/>
              <a:gd name="connsiteY9" fmla="*/ 9872 h 10000"/>
              <a:gd name="connsiteX10" fmla="*/ 7915 w 9248"/>
              <a:gd name="connsiteY10" fmla="*/ 9778 h 10000"/>
              <a:gd name="connsiteX11" fmla="*/ 9248 w 9248"/>
              <a:gd name="connsiteY11" fmla="*/ 5265 h 10000"/>
              <a:gd name="connsiteX12" fmla="*/ 9248 w 9248"/>
              <a:gd name="connsiteY12" fmla="*/ 4701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Slide Number Placeholder 5"/>
          <p:cNvSpPr>
            <a:spLocks noGrp="1"/>
          </p:cNvSpPr>
          <p:nvPr>
            <p:ph type="sldNum" sz="quarter" idx="12"/>
          </p:nvPr>
        </p:nvSpPr>
        <p:spPr>
          <a:xfrm>
            <a:off x="531812" y="787782"/>
            <a:ext cx="779767" cy="365125"/>
          </a:xfrm>
        </p:spPr>
        <p:txBody>
          <a:bodyPr/>
          <a:lstStyle/>
          <a:p>
            <a:fld id="{1451C331-1E5A-49F0-A201-821BE6590EE4}" type="slidenum">
              <a:rPr lang="en-US" smtClean="0"/>
              <a:pPr/>
              <a:t>‹#›</a:t>
            </a:fld>
            <a:endParaRPr lang="en-US"/>
          </a:p>
        </p:txBody>
      </p:sp>
      <p:sp>
        <p:nvSpPr>
          <p:cNvPr id="10" name="Title 9"/>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5188609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89DD1C1-CF69-4F9E-A205-F79D8597B54A}" type="datetimeFigureOut">
              <a:rPr lang="en-US" smtClean="0"/>
              <a:pPr/>
              <a:t>10/17/2012</a:t>
            </a:fld>
            <a:endParaRPr lang="en-US"/>
          </a:p>
        </p:txBody>
      </p:sp>
      <p:sp>
        <p:nvSpPr>
          <p:cNvPr id="4" name="Footer Placeholder 3"/>
          <p:cNvSpPr>
            <a:spLocks noGrp="1"/>
          </p:cNvSpPr>
          <p:nvPr>
            <p:ph type="ftr" sz="quarter" idx="11"/>
          </p:nvPr>
        </p:nvSpPr>
        <p:spPr/>
        <p:txBody>
          <a:bodyPr/>
          <a:lstStyle/>
          <a:p>
            <a:endParaRPr lang="en-US"/>
          </a:p>
        </p:txBody>
      </p:sp>
      <p:sp>
        <p:nvSpPr>
          <p:cNvPr id="7" name="Freeform 11"/>
          <p:cNvSpPr>
            <a:spLocks/>
          </p:cNvSpPr>
          <p:nvPr/>
        </p:nvSpPr>
        <p:spPr bwMode="auto">
          <a:xfrm flipV="1">
            <a:off x="-4189" y="714375"/>
            <a:ext cx="1588527" cy="507297"/>
          </a:xfrm>
          <a:custGeom>
            <a:avLst/>
            <a:gdLst>
              <a:gd name="T0" fmla="*/ 365 w 367"/>
              <a:gd name="T1" fmla="*/ 50 h 106"/>
              <a:gd name="T2" fmla="*/ 317 w 367"/>
              <a:gd name="T3" fmla="*/ 2 h 106"/>
              <a:gd name="T4" fmla="*/ 316 w 367"/>
              <a:gd name="T5" fmla="*/ 1 h 106"/>
              <a:gd name="T6" fmla="*/ 313 w 367"/>
              <a:gd name="T7" fmla="*/ 0 h 106"/>
              <a:gd name="T8" fmla="*/ 294 w 367"/>
              <a:gd name="T9" fmla="*/ 0 h 106"/>
              <a:gd name="T10" fmla="*/ 5 w 367"/>
              <a:gd name="T11" fmla="*/ 0 h 106"/>
              <a:gd name="T12" fmla="*/ 0 w 367"/>
              <a:gd name="T13" fmla="*/ 0 h 106"/>
              <a:gd name="T14" fmla="*/ 0 w 367"/>
              <a:gd name="T15" fmla="*/ 5 h 106"/>
              <a:gd name="T16" fmla="*/ 0 w 367"/>
              <a:gd name="T17" fmla="*/ 100 h 106"/>
              <a:gd name="T18" fmla="*/ 0 w 367"/>
              <a:gd name="T19" fmla="*/ 106 h 106"/>
              <a:gd name="T20" fmla="*/ 5 w 367"/>
              <a:gd name="T21" fmla="*/ 106 h 106"/>
              <a:gd name="T22" fmla="*/ 294 w 367"/>
              <a:gd name="T23" fmla="*/ 106 h 106"/>
              <a:gd name="T24" fmla="*/ 313 w 367"/>
              <a:gd name="T25" fmla="*/ 106 h 106"/>
              <a:gd name="T26" fmla="*/ 316 w 367"/>
              <a:gd name="T27" fmla="*/ 105 h 106"/>
              <a:gd name="T28" fmla="*/ 317 w 367"/>
              <a:gd name="T29" fmla="*/ 104 h 106"/>
              <a:gd name="T30" fmla="*/ 365 w 367"/>
              <a:gd name="T31" fmla="*/ 56 h 106"/>
              <a:gd name="T32" fmla="*/ 365 w 367"/>
              <a:gd name="T33" fmla="*/ 50 h 106"/>
              <a:gd name="connsiteX0" fmla="*/ 9946 w 9946"/>
              <a:gd name="connsiteY0" fmla="*/ 4717 h 10000"/>
              <a:gd name="connsiteX1" fmla="*/ 8638 w 9946"/>
              <a:gd name="connsiteY1" fmla="*/ 189 h 10000"/>
              <a:gd name="connsiteX2" fmla="*/ 8610 w 9946"/>
              <a:gd name="connsiteY2" fmla="*/ 94 h 10000"/>
              <a:gd name="connsiteX3" fmla="*/ 8529 w 9946"/>
              <a:gd name="connsiteY3" fmla="*/ 0 h 10000"/>
              <a:gd name="connsiteX4" fmla="*/ 8011 w 9946"/>
              <a:gd name="connsiteY4" fmla="*/ 0 h 10000"/>
              <a:gd name="connsiteX5" fmla="*/ 874 w 9946"/>
              <a:gd name="connsiteY5" fmla="*/ 70 h 10000"/>
              <a:gd name="connsiteX6" fmla="*/ 136 w 9946"/>
              <a:gd name="connsiteY6" fmla="*/ 0 h 10000"/>
              <a:gd name="connsiteX7" fmla="*/ 0 w 9946"/>
              <a:gd name="connsiteY7" fmla="*/ 0 h 10000"/>
              <a:gd name="connsiteX8" fmla="*/ 0 w 9946"/>
              <a:gd name="connsiteY8" fmla="*/ 472 h 10000"/>
              <a:gd name="connsiteX9" fmla="*/ 0 w 9946"/>
              <a:gd name="connsiteY9" fmla="*/ 9434 h 10000"/>
              <a:gd name="connsiteX10" fmla="*/ 0 w 9946"/>
              <a:gd name="connsiteY10" fmla="*/ 10000 h 10000"/>
              <a:gd name="connsiteX11" fmla="*/ 136 w 9946"/>
              <a:gd name="connsiteY11" fmla="*/ 10000 h 10000"/>
              <a:gd name="connsiteX12" fmla="*/ 8011 w 9946"/>
              <a:gd name="connsiteY12" fmla="*/ 10000 h 10000"/>
              <a:gd name="connsiteX13" fmla="*/ 8529 w 9946"/>
              <a:gd name="connsiteY13" fmla="*/ 10000 h 10000"/>
              <a:gd name="connsiteX14" fmla="*/ 8610 w 9946"/>
              <a:gd name="connsiteY14" fmla="*/ 9906 h 10000"/>
              <a:gd name="connsiteX15" fmla="*/ 8638 w 9946"/>
              <a:gd name="connsiteY15" fmla="*/ 9811 h 10000"/>
              <a:gd name="connsiteX16" fmla="*/ 9946 w 9946"/>
              <a:gd name="connsiteY16" fmla="*/ 5283 h 10000"/>
              <a:gd name="connsiteX17" fmla="*/ 9946 w 9946"/>
              <a:gd name="connsiteY17" fmla="*/ 4717 h 10000"/>
              <a:gd name="connsiteX0" fmla="*/ 10000 w 10000"/>
              <a:gd name="connsiteY0" fmla="*/ 4717 h 10034"/>
              <a:gd name="connsiteX1" fmla="*/ 8685 w 10000"/>
              <a:gd name="connsiteY1" fmla="*/ 189 h 10034"/>
              <a:gd name="connsiteX2" fmla="*/ 8657 w 10000"/>
              <a:gd name="connsiteY2" fmla="*/ 94 h 10034"/>
              <a:gd name="connsiteX3" fmla="*/ 8575 w 10000"/>
              <a:gd name="connsiteY3" fmla="*/ 0 h 10034"/>
              <a:gd name="connsiteX4" fmla="*/ 8054 w 10000"/>
              <a:gd name="connsiteY4" fmla="*/ 0 h 10034"/>
              <a:gd name="connsiteX5" fmla="*/ 879 w 10000"/>
              <a:gd name="connsiteY5" fmla="*/ 70 h 10034"/>
              <a:gd name="connsiteX6" fmla="*/ 137 w 10000"/>
              <a:gd name="connsiteY6" fmla="*/ 0 h 10034"/>
              <a:gd name="connsiteX7" fmla="*/ 0 w 10000"/>
              <a:gd name="connsiteY7" fmla="*/ 0 h 10034"/>
              <a:gd name="connsiteX8" fmla="*/ 0 w 10000"/>
              <a:gd name="connsiteY8" fmla="*/ 472 h 10034"/>
              <a:gd name="connsiteX9" fmla="*/ 0 w 10000"/>
              <a:gd name="connsiteY9" fmla="*/ 9434 h 10034"/>
              <a:gd name="connsiteX10" fmla="*/ 0 w 10000"/>
              <a:gd name="connsiteY10" fmla="*/ 10000 h 10034"/>
              <a:gd name="connsiteX11" fmla="*/ 137 w 10000"/>
              <a:gd name="connsiteY11" fmla="*/ 10000 h 10034"/>
              <a:gd name="connsiteX12" fmla="*/ 903 w 10000"/>
              <a:gd name="connsiteY12" fmla="*/ 10034 h 10034"/>
              <a:gd name="connsiteX13" fmla="*/ 8054 w 10000"/>
              <a:gd name="connsiteY13" fmla="*/ 10000 h 10034"/>
              <a:gd name="connsiteX14" fmla="*/ 8575 w 10000"/>
              <a:gd name="connsiteY14" fmla="*/ 10000 h 10034"/>
              <a:gd name="connsiteX15" fmla="*/ 8657 w 10000"/>
              <a:gd name="connsiteY15" fmla="*/ 9906 h 10034"/>
              <a:gd name="connsiteX16" fmla="*/ 8685 w 10000"/>
              <a:gd name="connsiteY16" fmla="*/ 9811 h 10034"/>
              <a:gd name="connsiteX17" fmla="*/ 10000 w 10000"/>
              <a:gd name="connsiteY17" fmla="*/ 5283 h 10034"/>
              <a:gd name="connsiteX18" fmla="*/ 10000 w 10000"/>
              <a:gd name="connsiteY18" fmla="*/ 4717 h 10034"/>
              <a:gd name="connsiteX0" fmla="*/ 10000 w 10000"/>
              <a:gd name="connsiteY0" fmla="*/ 4717 h 10034"/>
              <a:gd name="connsiteX1" fmla="*/ 8685 w 10000"/>
              <a:gd name="connsiteY1" fmla="*/ 189 h 10034"/>
              <a:gd name="connsiteX2" fmla="*/ 8657 w 10000"/>
              <a:gd name="connsiteY2" fmla="*/ 94 h 10034"/>
              <a:gd name="connsiteX3" fmla="*/ 8575 w 10000"/>
              <a:gd name="connsiteY3" fmla="*/ 0 h 10034"/>
              <a:gd name="connsiteX4" fmla="*/ 8054 w 10000"/>
              <a:gd name="connsiteY4" fmla="*/ 0 h 10034"/>
              <a:gd name="connsiteX5" fmla="*/ 879 w 10000"/>
              <a:gd name="connsiteY5" fmla="*/ 70 h 10034"/>
              <a:gd name="connsiteX6" fmla="*/ 137 w 10000"/>
              <a:gd name="connsiteY6" fmla="*/ 0 h 10034"/>
              <a:gd name="connsiteX7" fmla="*/ 0 w 10000"/>
              <a:gd name="connsiteY7" fmla="*/ 0 h 10034"/>
              <a:gd name="connsiteX8" fmla="*/ 0 w 10000"/>
              <a:gd name="connsiteY8" fmla="*/ 472 h 10034"/>
              <a:gd name="connsiteX9" fmla="*/ 0 w 10000"/>
              <a:gd name="connsiteY9" fmla="*/ 9434 h 10034"/>
              <a:gd name="connsiteX10" fmla="*/ 0 w 10000"/>
              <a:gd name="connsiteY10" fmla="*/ 10000 h 10034"/>
              <a:gd name="connsiteX11" fmla="*/ 903 w 10000"/>
              <a:gd name="connsiteY11" fmla="*/ 10034 h 10034"/>
              <a:gd name="connsiteX12" fmla="*/ 8054 w 10000"/>
              <a:gd name="connsiteY12" fmla="*/ 10000 h 10034"/>
              <a:gd name="connsiteX13" fmla="*/ 8575 w 10000"/>
              <a:gd name="connsiteY13" fmla="*/ 10000 h 10034"/>
              <a:gd name="connsiteX14" fmla="*/ 8657 w 10000"/>
              <a:gd name="connsiteY14" fmla="*/ 9906 h 10034"/>
              <a:gd name="connsiteX15" fmla="*/ 8685 w 10000"/>
              <a:gd name="connsiteY15" fmla="*/ 9811 h 10034"/>
              <a:gd name="connsiteX16" fmla="*/ 10000 w 10000"/>
              <a:gd name="connsiteY16" fmla="*/ 5283 h 10034"/>
              <a:gd name="connsiteX17" fmla="*/ 10000 w 10000"/>
              <a:gd name="connsiteY17" fmla="*/ 4717 h 10034"/>
              <a:gd name="connsiteX0" fmla="*/ 10000 w 10000"/>
              <a:gd name="connsiteY0" fmla="*/ 4717 h 10034"/>
              <a:gd name="connsiteX1" fmla="*/ 8685 w 10000"/>
              <a:gd name="connsiteY1" fmla="*/ 189 h 10034"/>
              <a:gd name="connsiteX2" fmla="*/ 8657 w 10000"/>
              <a:gd name="connsiteY2" fmla="*/ 94 h 10034"/>
              <a:gd name="connsiteX3" fmla="*/ 8575 w 10000"/>
              <a:gd name="connsiteY3" fmla="*/ 0 h 10034"/>
              <a:gd name="connsiteX4" fmla="*/ 8054 w 10000"/>
              <a:gd name="connsiteY4" fmla="*/ 0 h 10034"/>
              <a:gd name="connsiteX5" fmla="*/ 879 w 10000"/>
              <a:gd name="connsiteY5" fmla="*/ 70 h 10034"/>
              <a:gd name="connsiteX6" fmla="*/ 137 w 10000"/>
              <a:gd name="connsiteY6" fmla="*/ 0 h 10034"/>
              <a:gd name="connsiteX7" fmla="*/ 0 w 10000"/>
              <a:gd name="connsiteY7" fmla="*/ 0 h 10034"/>
              <a:gd name="connsiteX8" fmla="*/ 0 w 10000"/>
              <a:gd name="connsiteY8" fmla="*/ 472 h 10034"/>
              <a:gd name="connsiteX9" fmla="*/ 0 w 10000"/>
              <a:gd name="connsiteY9" fmla="*/ 9434 h 10034"/>
              <a:gd name="connsiteX10" fmla="*/ 903 w 10000"/>
              <a:gd name="connsiteY10" fmla="*/ 10034 h 10034"/>
              <a:gd name="connsiteX11" fmla="*/ 8054 w 10000"/>
              <a:gd name="connsiteY11" fmla="*/ 10000 h 10034"/>
              <a:gd name="connsiteX12" fmla="*/ 8575 w 10000"/>
              <a:gd name="connsiteY12" fmla="*/ 10000 h 10034"/>
              <a:gd name="connsiteX13" fmla="*/ 8657 w 10000"/>
              <a:gd name="connsiteY13" fmla="*/ 9906 h 10034"/>
              <a:gd name="connsiteX14" fmla="*/ 8685 w 10000"/>
              <a:gd name="connsiteY14" fmla="*/ 9811 h 10034"/>
              <a:gd name="connsiteX15" fmla="*/ 10000 w 10000"/>
              <a:gd name="connsiteY15" fmla="*/ 5283 h 10034"/>
              <a:gd name="connsiteX16" fmla="*/ 10000 w 10000"/>
              <a:gd name="connsiteY16" fmla="*/ 4717 h 10034"/>
              <a:gd name="connsiteX0" fmla="*/ 10000 w 10000"/>
              <a:gd name="connsiteY0" fmla="*/ 4717 h 10034"/>
              <a:gd name="connsiteX1" fmla="*/ 8685 w 10000"/>
              <a:gd name="connsiteY1" fmla="*/ 189 h 10034"/>
              <a:gd name="connsiteX2" fmla="*/ 8657 w 10000"/>
              <a:gd name="connsiteY2" fmla="*/ 94 h 10034"/>
              <a:gd name="connsiteX3" fmla="*/ 8575 w 10000"/>
              <a:gd name="connsiteY3" fmla="*/ 0 h 10034"/>
              <a:gd name="connsiteX4" fmla="*/ 8054 w 10000"/>
              <a:gd name="connsiteY4" fmla="*/ 0 h 10034"/>
              <a:gd name="connsiteX5" fmla="*/ 879 w 10000"/>
              <a:gd name="connsiteY5" fmla="*/ 70 h 10034"/>
              <a:gd name="connsiteX6" fmla="*/ 137 w 10000"/>
              <a:gd name="connsiteY6" fmla="*/ 0 h 10034"/>
              <a:gd name="connsiteX7" fmla="*/ 0 w 10000"/>
              <a:gd name="connsiteY7" fmla="*/ 0 h 10034"/>
              <a:gd name="connsiteX8" fmla="*/ 0 w 10000"/>
              <a:gd name="connsiteY8" fmla="*/ 472 h 10034"/>
              <a:gd name="connsiteX9" fmla="*/ 903 w 10000"/>
              <a:gd name="connsiteY9" fmla="*/ 10034 h 10034"/>
              <a:gd name="connsiteX10" fmla="*/ 8054 w 10000"/>
              <a:gd name="connsiteY10" fmla="*/ 10000 h 10034"/>
              <a:gd name="connsiteX11" fmla="*/ 8575 w 10000"/>
              <a:gd name="connsiteY11" fmla="*/ 10000 h 10034"/>
              <a:gd name="connsiteX12" fmla="*/ 8657 w 10000"/>
              <a:gd name="connsiteY12" fmla="*/ 9906 h 10034"/>
              <a:gd name="connsiteX13" fmla="*/ 8685 w 10000"/>
              <a:gd name="connsiteY13" fmla="*/ 9811 h 10034"/>
              <a:gd name="connsiteX14" fmla="*/ 10000 w 10000"/>
              <a:gd name="connsiteY14" fmla="*/ 5283 h 10034"/>
              <a:gd name="connsiteX15" fmla="*/ 10000 w 10000"/>
              <a:gd name="connsiteY15" fmla="*/ 4717 h 10034"/>
              <a:gd name="connsiteX0" fmla="*/ 10000 w 10000"/>
              <a:gd name="connsiteY0" fmla="*/ 4717 h 10034"/>
              <a:gd name="connsiteX1" fmla="*/ 8685 w 10000"/>
              <a:gd name="connsiteY1" fmla="*/ 189 h 10034"/>
              <a:gd name="connsiteX2" fmla="*/ 8657 w 10000"/>
              <a:gd name="connsiteY2" fmla="*/ 94 h 10034"/>
              <a:gd name="connsiteX3" fmla="*/ 8575 w 10000"/>
              <a:gd name="connsiteY3" fmla="*/ 0 h 10034"/>
              <a:gd name="connsiteX4" fmla="*/ 8054 w 10000"/>
              <a:gd name="connsiteY4" fmla="*/ 0 h 10034"/>
              <a:gd name="connsiteX5" fmla="*/ 879 w 10000"/>
              <a:gd name="connsiteY5" fmla="*/ 70 h 10034"/>
              <a:gd name="connsiteX6" fmla="*/ 137 w 10000"/>
              <a:gd name="connsiteY6" fmla="*/ 0 h 10034"/>
              <a:gd name="connsiteX7" fmla="*/ 0 w 10000"/>
              <a:gd name="connsiteY7" fmla="*/ 0 h 10034"/>
              <a:gd name="connsiteX8" fmla="*/ 903 w 10000"/>
              <a:gd name="connsiteY8" fmla="*/ 10034 h 10034"/>
              <a:gd name="connsiteX9" fmla="*/ 8054 w 10000"/>
              <a:gd name="connsiteY9" fmla="*/ 10000 h 10034"/>
              <a:gd name="connsiteX10" fmla="*/ 8575 w 10000"/>
              <a:gd name="connsiteY10" fmla="*/ 10000 h 10034"/>
              <a:gd name="connsiteX11" fmla="*/ 8657 w 10000"/>
              <a:gd name="connsiteY11" fmla="*/ 9906 h 10034"/>
              <a:gd name="connsiteX12" fmla="*/ 8685 w 10000"/>
              <a:gd name="connsiteY12" fmla="*/ 9811 h 10034"/>
              <a:gd name="connsiteX13" fmla="*/ 10000 w 10000"/>
              <a:gd name="connsiteY13" fmla="*/ 5283 h 10034"/>
              <a:gd name="connsiteX14" fmla="*/ 10000 w 10000"/>
              <a:gd name="connsiteY14" fmla="*/ 4717 h 10034"/>
              <a:gd name="connsiteX0" fmla="*/ 9863 w 9863"/>
              <a:gd name="connsiteY0" fmla="*/ 4717 h 10034"/>
              <a:gd name="connsiteX1" fmla="*/ 8548 w 9863"/>
              <a:gd name="connsiteY1" fmla="*/ 189 h 10034"/>
              <a:gd name="connsiteX2" fmla="*/ 8520 w 9863"/>
              <a:gd name="connsiteY2" fmla="*/ 94 h 10034"/>
              <a:gd name="connsiteX3" fmla="*/ 8438 w 9863"/>
              <a:gd name="connsiteY3" fmla="*/ 0 h 10034"/>
              <a:gd name="connsiteX4" fmla="*/ 7917 w 9863"/>
              <a:gd name="connsiteY4" fmla="*/ 0 h 10034"/>
              <a:gd name="connsiteX5" fmla="*/ 742 w 9863"/>
              <a:gd name="connsiteY5" fmla="*/ 70 h 10034"/>
              <a:gd name="connsiteX6" fmla="*/ 0 w 9863"/>
              <a:gd name="connsiteY6" fmla="*/ 0 h 10034"/>
              <a:gd name="connsiteX7" fmla="*/ 766 w 9863"/>
              <a:gd name="connsiteY7" fmla="*/ 10034 h 10034"/>
              <a:gd name="connsiteX8" fmla="*/ 7917 w 9863"/>
              <a:gd name="connsiteY8" fmla="*/ 10000 h 10034"/>
              <a:gd name="connsiteX9" fmla="*/ 8438 w 9863"/>
              <a:gd name="connsiteY9" fmla="*/ 10000 h 10034"/>
              <a:gd name="connsiteX10" fmla="*/ 8520 w 9863"/>
              <a:gd name="connsiteY10" fmla="*/ 9906 h 10034"/>
              <a:gd name="connsiteX11" fmla="*/ 8548 w 9863"/>
              <a:gd name="connsiteY11" fmla="*/ 9811 h 10034"/>
              <a:gd name="connsiteX12" fmla="*/ 9863 w 9863"/>
              <a:gd name="connsiteY12" fmla="*/ 5283 h 10034"/>
              <a:gd name="connsiteX13" fmla="*/ 9863 w 9863"/>
              <a:gd name="connsiteY13" fmla="*/ 4717 h 10034"/>
              <a:gd name="connsiteX0" fmla="*/ 9248 w 9248"/>
              <a:gd name="connsiteY0" fmla="*/ 4701 h 10000"/>
              <a:gd name="connsiteX1" fmla="*/ 7915 w 9248"/>
              <a:gd name="connsiteY1" fmla="*/ 188 h 10000"/>
              <a:gd name="connsiteX2" fmla="*/ 7886 w 9248"/>
              <a:gd name="connsiteY2" fmla="*/ 94 h 10000"/>
              <a:gd name="connsiteX3" fmla="*/ 7803 w 9248"/>
              <a:gd name="connsiteY3" fmla="*/ 0 h 10000"/>
              <a:gd name="connsiteX4" fmla="*/ 7275 w 9248"/>
              <a:gd name="connsiteY4" fmla="*/ 0 h 10000"/>
              <a:gd name="connsiteX5" fmla="*/ 0 w 9248"/>
              <a:gd name="connsiteY5" fmla="*/ 70 h 10000"/>
              <a:gd name="connsiteX6" fmla="*/ 25 w 9248"/>
              <a:gd name="connsiteY6" fmla="*/ 10000 h 10000"/>
              <a:gd name="connsiteX7" fmla="*/ 7275 w 9248"/>
              <a:gd name="connsiteY7" fmla="*/ 9966 h 10000"/>
              <a:gd name="connsiteX8" fmla="*/ 7803 w 9248"/>
              <a:gd name="connsiteY8" fmla="*/ 9966 h 10000"/>
              <a:gd name="connsiteX9" fmla="*/ 7886 w 9248"/>
              <a:gd name="connsiteY9" fmla="*/ 9872 h 10000"/>
              <a:gd name="connsiteX10" fmla="*/ 7915 w 9248"/>
              <a:gd name="connsiteY10" fmla="*/ 9778 h 10000"/>
              <a:gd name="connsiteX11" fmla="*/ 9248 w 9248"/>
              <a:gd name="connsiteY11" fmla="*/ 5265 h 10000"/>
              <a:gd name="connsiteX12" fmla="*/ 9248 w 9248"/>
              <a:gd name="connsiteY12" fmla="*/ 4701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5" name="Slide Number Placeholder 4"/>
          <p:cNvSpPr>
            <a:spLocks noGrp="1"/>
          </p:cNvSpPr>
          <p:nvPr>
            <p:ph type="sldNum" sz="quarter" idx="12"/>
          </p:nvPr>
        </p:nvSpPr>
        <p:spPr/>
        <p:txBody>
          <a:bodyPr/>
          <a:lstStyle/>
          <a:p>
            <a:fld id="{1451C331-1E5A-49F0-A201-821BE6590EE4}" type="slidenum">
              <a:rPr lang="en-US" smtClean="0"/>
              <a:pPr/>
              <a:t>‹#›</a:t>
            </a:fld>
            <a:endParaRPr lang="en-US"/>
          </a:p>
        </p:txBody>
      </p:sp>
    </p:spTree>
    <p:extLst>
      <p:ext uri="{BB962C8B-B14F-4D97-AF65-F5344CB8AC3E}">
        <p14:creationId xmlns:p14="http://schemas.microsoft.com/office/powerpoint/2010/main" val="30452923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89DD1C1-CF69-4F9E-A205-F79D8597B54A}" type="datetimeFigureOut">
              <a:rPr lang="en-US" smtClean="0"/>
              <a:pPr/>
              <a:t>10/17/2012</a:t>
            </a:fld>
            <a:endParaRPr lang="en-US"/>
          </a:p>
        </p:txBody>
      </p:sp>
      <p:sp>
        <p:nvSpPr>
          <p:cNvPr id="3" name="Footer Placeholder 2"/>
          <p:cNvSpPr>
            <a:spLocks noGrp="1"/>
          </p:cNvSpPr>
          <p:nvPr>
            <p:ph type="ftr" sz="quarter" idx="11"/>
          </p:nvPr>
        </p:nvSpPr>
        <p:spPr/>
        <p:txBody>
          <a:bodyPr/>
          <a:lstStyle/>
          <a:p>
            <a:endParaRPr lang="en-US"/>
          </a:p>
        </p:txBody>
      </p:sp>
      <p:sp>
        <p:nvSpPr>
          <p:cNvPr id="6" name="Freeform 11"/>
          <p:cNvSpPr>
            <a:spLocks/>
          </p:cNvSpPr>
          <p:nvPr/>
        </p:nvSpPr>
        <p:spPr bwMode="auto">
          <a:xfrm flipV="1">
            <a:off x="-4189" y="714375"/>
            <a:ext cx="1588527" cy="507297"/>
          </a:xfrm>
          <a:custGeom>
            <a:avLst/>
            <a:gdLst>
              <a:gd name="T0" fmla="*/ 365 w 367"/>
              <a:gd name="T1" fmla="*/ 50 h 106"/>
              <a:gd name="T2" fmla="*/ 317 w 367"/>
              <a:gd name="T3" fmla="*/ 2 h 106"/>
              <a:gd name="T4" fmla="*/ 316 w 367"/>
              <a:gd name="T5" fmla="*/ 1 h 106"/>
              <a:gd name="T6" fmla="*/ 313 w 367"/>
              <a:gd name="T7" fmla="*/ 0 h 106"/>
              <a:gd name="T8" fmla="*/ 294 w 367"/>
              <a:gd name="T9" fmla="*/ 0 h 106"/>
              <a:gd name="T10" fmla="*/ 5 w 367"/>
              <a:gd name="T11" fmla="*/ 0 h 106"/>
              <a:gd name="T12" fmla="*/ 0 w 367"/>
              <a:gd name="T13" fmla="*/ 0 h 106"/>
              <a:gd name="T14" fmla="*/ 0 w 367"/>
              <a:gd name="T15" fmla="*/ 5 h 106"/>
              <a:gd name="T16" fmla="*/ 0 w 367"/>
              <a:gd name="T17" fmla="*/ 100 h 106"/>
              <a:gd name="T18" fmla="*/ 0 w 367"/>
              <a:gd name="T19" fmla="*/ 106 h 106"/>
              <a:gd name="T20" fmla="*/ 5 w 367"/>
              <a:gd name="T21" fmla="*/ 106 h 106"/>
              <a:gd name="T22" fmla="*/ 294 w 367"/>
              <a:gd name="T23" fmla="*/ 106 h 106"/>
              <a:gd name="T24" fmla="*/ 313 w 367"/>
              <a:gd name="T25" fmla="*/ 106 h 106"/>
              <a:gd name="T26" fmla="*/ 316 w 367"/>
              <a:gd name="T27" fmla="*/ 105 h 106"/>
              <a:gd name="T28" fmla="*/ 317 w 367"/>
              <a:gd name="T29" fmla="*/ 104 h 106"/>
              <a:gd name="T30" fmla="*/ 365 w 367"/>
              <a:gd name="T31" fmla="*/ 56 h 106"/>
              <a:gd name="T32" fmla="*/ 365 w 367"/>
              <a:gd name="T33" fmla="*/ 50 h 106"/>
              <a:gd name="connsiteX0" fmla="*/ 9946 w 9946"/>
              <a:gd name="connsiteY0" fmla="*/ 4717 h 10000"/>
              <a:gd name="connsiteX1" fmla="*/ 8638 w 9946"/>
              <a:gd name="connsiteY1" fmla="*/ 189 h 10000"/>
              <a:gd name="connsiteX2" fmla="*/ 8610 w 9946"/>
              <a:gd name="connsiteY2" fmla="*/ 94 h 10000"/>
              <a:gd name="connsiteX3" fmla="*/ 8529 w 9946"/>
              <a:gd name="connsiteY3" fmla="*/ 0 h 10000"/>
              <a:gd name="connsiteX4" fmla="*/ 8011 w 9946"/>
              <a:gd name="connsiteY4" fmla="*/ 0 h 10000"/>
              <a:gd name="connsiteX5" fmla="*/ 874 w 9946"/>
              <a:gd name="connsiteY5" fmla="*/ 70 h 10000"/>
              <a:gd name="connsiteX6" fmla="*/ 136 w 9946"/>
              <a:gd name="connsiteY6" fmla="*/ 0 h 10000"/>
              <a:gd name="connsiteX7" fmla="*/ 0 w 9946"/>
              <a:gd name="connsiteY7" fmla="*/ 0 h 10000"/>
              <a:gd name="connsiteX8" fmla="*/ 0 w 9946"/>
              <a:gd name="connsiteY8" fmla="*/ 472 h 10000"/>
              <a:gd name="connsiteX9" fmla="*/ 0 w 9946"/>
              <a:gd name="connsiteY9" fmla="*/ 9434 h 10000"/>
              <a:gd name="connsiteX10" fmla="*/ 0 w 9946"/>
              <a:gd name="connsiteY10" fmla="*/ 10000 h 10000"/>
              <a:gd name="connsiteX11" fmla="*/ 136 w 9946"/>
              <a:gd name="connsiteY11" fmla="*/ 10000 h 10000"/>
              <a:gd name="connsiteX12" fmla="*/ 8011 w 9946"/>
              <a:gd name="connsiteY12" fmla="*/ 10000 h 10000"/>
              <a:gd name="connsiteX13" fmla="*/ 8529 w 9946"/>
              <a:gd name="connsiteY13" fmla="*/ 10000 h 10000"/>
              <a:gd name="connsiteX14" fmla="*/ 8610 w 9946"/>
              <a:gd name="connsiteY14" fmla="*/ 9906 h 10000"/>
              <a:gd name="connsiteX15" fmla="*/ 8638 w 9946"/>
              <a:gd name="connsiteY15" fmla="*/ 9811 h 10000"/>
              <a:gd name="connsiteX16" fmla="*/ 9946 w 9946"/>
              <a:gd name="connsiteY16" fmla="*/ 5283 h 10000"/>
              <a:gd name="connsiteX17" fmla="*/ 9946 w 9946"/>
              <a:gd name="connsiteY17" fmla="*/ 4717 h 10000"/>
              <a:gd name="connsiteX0" fmla="*/ 10000 w 10000"/>
              <a:gd name="connsiteY0" fmla="*/ 4717 h 10034"/>
              <a:gd name="connsiteX1" fmla="*/ 8685 w 10000"/>
              <a:gd name="connsiteY1" fmla="*/ 189 h 10034"/>
              <a:gd name="connsiteX2" fmla="*/ 8657 w 10000"/>
              <a:gd name="connsiteY2" fmla="*/ 94 h 10034"/>
              <a:gd name="connsiteX3" fmla="*/ 8575 w 10000"/>
              <a:gd name="connsiteY3" fmla="*/ 0 h 10034"/>
              <a:gd name="connsiteX4" fmla="*/ 8054 w 10000"/>
              <a:gd name="connsiteY4" fmla="*/ 0 h 10034"/>
              <a:gd name="connsiteX5" fmla="*/ 879 w 10000"/>
              <a:gd name="connsiteY5" fmla="*/ 70 h 10034"/>
              <a:gd name="connsiteX6" fmla="*/ 137 w 10000"/>
              <a:gd name="connsiteY6" fmla="*/ 0 h 10034"/>
              <a:gd name="connsiteX7" fmla="*/ 0 w 10000"/>
              <a:gd name="connsiteY7" fmla="*/ 0 h 10034"/>
              <a:gd name="connsiteX8" fmla="*/ 0 w 10000"/>
              <a:gd name="connsiteY8" fmla="*/ 472 h 10034"/>
              <a:gd name="connsiteX9" fmla="*/ 0 w 10000"/>
              <a:gd name="connsiteY9" fmla="*/ 9434 h 10034"/>
              <a:gd name="connsiteX10" fmla="*/ 0 w 10000"/>
              <a:gd name="connsiteY10" fmla="*/ 10000 h 10034"/>
              <a:gd name="connsiteX11" fmla="*/ 137 w 10000"/>
              <a:gd name="connsiteY11" fmla="*/ 10000 h 10034"/>
              <a:gd name="connsiteX12" fmla="*/ 903 w 10000"/>
              <a:gd name="connsiteY12" fmla="*/ 10034 h 10034"/>
              <a:gd name="connsiteX13" fmla="*/ 8054 w 10000"/>
              <a:gd name="connsiteY13" fmla="*/ 10000 h 10034"/>
              <a:gd name="connsiteX14" fmla="*/ 8575 w 10000"/>
              <a:gd name="connsiteY14" fmla="*/ 10000 h 10034"/>
              <a:gd name="connsiteX15" fmla="*/ 8657 w 10000"/>
              <a:gd name="connsiteY15" fmla="*/ 9906 h 10034"/>
              <a:gd name="connsiteX16" fmla="*/ 8685 w 10000"/>
              <a:gd name="connsiteY16" fmla="*/ 9811 h 10034"/>
              <a:gd name="connsiteX17" fmla="*/ 10000 w 10000"/>
              <a:gd name="connsiteY17" fmla="*/ 5283 h 10034"/>
              <a:gd name="connsiteX18" fmla="*/ 10000 w 10000"/>
              <a:gd name="connsiteY18" fmla="*/ 4717 h 10034"/>
              <a:gd name="connsiteX0" fmla="*/ 10000 w 10000"/>
              <a:gd name="connsiteY0" fmla="*/ 4717 h 10034"/>
              <a:gd name="connsiteX1" fmla="*/ 8685 w 10000"/>
              <a:gd name="connsiteY1" fmla="*/ 189 h 10034"/>
              <a:gd name="connsiteX2" fmla="*/ 8657 w 10000"/>
              <a:gd name="connsiteY2" fmla="*/ 94 h 10034"/>
              <a:gd name="connsiteX3" fmla="*/ 8575 w 10000"/>
              <a:gd name="connsiteY3" fmla="*/ 0 h 10034"/>
              <a:gd name="connsiteX4" fmla="*/ 8054 w 10000"/>
              <a:gd name="connsiteY4" fmla="*/ 0 h 10034"/>
              <a:gd name="connsiteX5" fmla="*/ 879 w 10000"/>
              <a:gd name="connsiteY5" fmla="*/ 70 h 10034"/>
              <a:gd name="connsiteX6" fmla="*/ 137 w 10000"/>
              <a:gd name="connsiteY6" fmla="*/ 0 h 10034"/>
              <a:gd name="connsiteX7" fmla="*/ 0 w 10000"/>
              <a:gd name="connsiteY7" fmla="*/ 0 h 10034"/>
              <a:gd name="connsiteX8" fmla="*/ 0 w 10000"/>
              <a:gd name="connsiteY8" fmla="*/ 472 h 10034"/>
              <a:gd name="connsiteX9" fmla="*/ 0 w 10000"/>
              <a:gd name="connsiteY9" fmla="*/ 9434 h 10034"/>
              <a:gd name="connsiteX10" fmla="*/ 0 w 10000"/>
              <a:gd name="connsiteY10" fmla="*/ 10000 h 10034"/>
              <a:gd name="connsiteX11" fmla="*/ 903 w 10000"/>
              <a:gd name="connsiteY11" fmla="*/ 10034 h 10034"/>
              <a:gd name="connsiteX12" fmla="*/ 8054 w 10000"/>
              <a:gd name="connsiteY12" fmla="*/ 10000 h 10034"/>
              <a:gd name="connsiteX13" fmla="*/ 8575 w 10000"/>
              <a:gd name="connsiteY13" fmla="*/ 10000 h 10034"/>
              <a:gd name="connsiteX14" fmla="*/ 8657 w 10000"/>
              <a:gd name="connsiteY14" fmla="*/ 9906 h 10034"/>
              <a:gd name="connsiteX15" fmla="*/ 8685 w 10000"/>
              <a:gd name="connsiteY15" fmla="*/ 9811 h 10034"/>
              <a:gd name="connsiteX16" fmla="*/ 10000 w 10000"/>
              <a:gd name="connsiteY16" fmla="*/ 5283 h 10034"/>
              <a:gd name="connsiteX17" fmla="*/ 10000 w 10000"/>
              <a:gd name="connsiteY17" fmla="*/ 4717 h 10034"/>
              <a:gd name="connsiteX0" fmla="*/ 10000 w 10000"/>
              <a:gd name="connsiteY0" fmla="*/ 4717 h 10034"/>
              <a:gd name="connsiteX1" fmla="*/ 8685 w 10000"/>
              <a:gd name="connsiteY1" fmla="*/ 189 h 10034"/>
              <a:gd name="connsiteX2" fmla="*/ 8657 w 10000"/>
              <a:gd name="connsiteY2" fmla="*/ 94 h 10034"/>
              <a:gd name="connsiteX3" fmla="*/ 8575 w 10000"/>
              <a:gd name="connsiteY3" fmla="*/ 0 h 10034"/>
              <a:gd name="connsiteX4" fmla="*/ 8054 w 10000"/>
              <a:gd name="connsiteY4" fmla="*/ 0 h 10034"/>
              <a:gd name="connsiteX5" fmla="*/ 879 w 10000"/>
              <a:gd name="connsiteY5" fmla="*/ 70 h 10034"/>
              <a:gd name="connsiteX6" fmla="*/ 137 w 10000"/>
              <a:gd name="connsiteY6" fmla="*/ 0 h 10034"/>
              <a:gd name="connsiteX7" fmla="*/ 0 w 10000"/>
              <a:gd name="connsiteY7" fmla="*/ 0 h 10034"/>
              <a:gd name="connsiteX8" fmla="*/ 0 w 10000"/>
              <a:gd name="connsiteY8" fmla="*/ 472 h 10034"/>
              <a:gd name="connsiteX9" fmla="*/ 0 w 10000"/>
              <a:gd name="connsiteY9" fmla="*/ 9434 h 10034"/>
              <a:gd name="connsiteX10" fmla="*/ 903 w 10000"/>
              <a:gd name="connsiteY10" fmla="*/ 10034 h 10034"/>
              <a:gd name="connsiteX11" fmla="*/ 8054 w 10000"/>
              <a:gd name="connsiteY11" fmla="*/ 10000 h 10034"/>
              <a:gd name="connsiteX12" fmla="*/ 8575 w 10000"/>
              <a:gd name="connsiteY12" fmla="*/ 10000 h 10034"/>
              <a:gd name="connsiteX13" fmla="*/ 8657 w 10000"/>
              <a:gd name="connsiteY13" fmla="*/ 9906 h 10034"/>
              <a:gd name="connsiteX14" fmla="*/ 8685 w 10000"/>
              <a:gd name="connsiteY14" fmla="*/ 9811 h 10034"/>
              <a:gd name="connsiteX15" fmla="*/ 10000 w 10000"/>
              <a:gd name="connsiteY15" fmla="*/ 5283 h 10034"/>
              <a:gd name="connsiteX16" fmla="*/ 10000 w 10000"/>
              <a:gd name="connsiteY16" fmla="*/ 4717 h 10034"/>
              <a:gd name="connsiteX0" fmla="*/ 10000 w 10000"/>
              <a:gd name="connsiteY0" fmla="*/ 4717 h 10034"/>
              <a:gd name="connsiteX1" fmla="*/ 8685 w 10000"/>
              <a:gd name="connsiteY1" fmla="*/ 189 h 10034"/>
              <a:gd name="connsiteX2" fmla="*/ 8657 w 10000"/>
              <a:gd name="connsiteY2" fmla="*/ 94 h 10034"/>
              <a:gd name="connsiteX3" fmla="*/ 8575 w 10000"/>
              <a:gd name="connsiteY3" fmla="*/ 0 h 10034"/>
              <a:gd name="connsiteX4" fmla="*/ 8054 w 10000"/>
              <a:gd name="connsiteY4" fmla="*/ 0 h 10034"/>
              <a:gd name="connsiteX5" fmla="*/ 879 w 10000"/>
              <a:gd name="connsiteY5" fmla="*/ 70 h 10034"/>
              <a:gd name="connsiteX6" fmla="*/ 137 w 10000"/>
              <a:gd name="connsiteY6" fmla="*/ 0 h 10034"/>
              <a:gd name="connsiteX7" fmla="*/ 0 w 10000"/>
              <a:gd name="connsiteY7" fmla="*/ 0 h 10034"/>
              <a:gd name="connsiteX8" fmla="*/ 0 w 10000"/>
              <a:gd name="connsiteY8" fmla="*/ 472 h 10034"/>
              <a:gd name="connsiteX9" fmla="*/ 903 w 10000"/>
              <a:gd name="connsiteY9" fmla="*/ 10034 h 10034"/>
              <a:gd name="connsiteX10" fmla="*/ 8054 w 10000"/>
              <a:gd name="connsiteY10" fmla="*/ 10000 h 10034"/>
              <a:gd name="connsiteX11" fmla="*/ 8575 w 10000"/>
              <a:gd name="connsiteY11" fmla="*/ 10000 h 10034"/>
              <a:gd name="connsiteX12" fmla="*/ 8657 w 10000"/>
              <a:gd name="connsiteY12" fmla="*/ 9906 h 10034"/>
              <a:gd name="connsiteX13" fmla="*/ 8685 w 10000"/>
              <a:gd name="connsiteY13" fmla="*/ 9811 h 10034"/>
              <a:gd name="connsiteX14" fmla="*/ 10000 w 10000"/>
              <a:gd name="connsiteY14" fmla="*/ 5283 h 10034"/>
              <a:gd name="connsiteX15" fmla="*/ 10000 w 10000"/>
              <a:gd name="connsiteY15" fmla="*/ 4717 h 10034"/>
              <a:gd name="connsiteX0" fmla="*/ 10000 w 10000"/>
              <a:gd name="connsiteY0" fmla="*/ 4717 h 10034"/>
              <a:gd name="connsiteX1" fmla="*/ 8685 w 10000"/>
              <a:gd name="connsiteY1" fmla="*/ 189 h 10034"/>
              <a:gd name="connsiteX2" fmla="*/ 8657 w 10000"/>
              <a:gd name="connsiteY2" fmla="*/ 94 h 10034"/>
              <a:gd name="connsiteX3" fmla="*/ 8575 w 10000"/>
              <a:gd name="connsiteY3" fmla="*/ 0 h 10034"/>
              <a:gd name="connsiteX4" fmla="*/ 8054 w 10000"/>
              <a:gd name="connsiteY4" fmla="*/ 0 h 10034"/>
              <a:gd name="connsiteX5" fmla="*/ 879 w 10000"/>
              <a:gd name="connsiteY5" fmla="*/ 70 h 10034"/>
              <a:gd name="connsiteX6" fmla="*/ 137 w 10000"/>
              <a:gd name="connsiteY6" fmla="*/ 0 h 10034"/>
              <a:gd name="connsiteX7" fmla="*/ 0 w 10000"/>
              <a:gd name="connsiteY7" fmla="*/ 0 h 10034"/>
              <a:gd name="connsiteX8" fmla="*/ 903 w 10000"/>
              <a:gd name="connsiteY8" fmla="*/ 10034 h 10034"/>
              <a:gd name="connsiteX9" fmla="*/ 8054 w 10000"/>
              <a:gd name="connsiteY9" fmla="*/ 10000 h 10034"/>
              <a:gd name="connsiteX10" fmla="*/ 8575 w 10000"/>
              <a:gd name="connsiteY10" fmla="*/ 10000 h 10034"/>
              <a:gd name="connsiteX11" fmla="*/ 8657 w 10000"/>
              <a:gd name="connsiteY11" fmla="*/ 9906 h 10034"/>
              <a:gd name="connsiteX12" fmla="*/ 8685 w 10000"/>
              <a:gd name="connsiteY12" fmla="*/ 9811 h 10034"/>
              <a:gd name="connsiteX13" fmla="*/ 10000 w 10000"/>
              <a:gd name="connsiteY13" fmla="*/ 5283 h 10034"/>
              <a:gd name="connsiteX14" fmla="*/ 10000 w 10000"/>
              <a:gd name="connsiteY14" fmla="*/ 4717 h 10034"/>
              <a:gd name="connsiteX0" fmla="*/ 9863 w 9863"/>
              <a:gd name="connsiteY0" fmla="*/ 4717 h 10034"/>
              <a:gd name="connsiteX1" fmla="*/ 8548 w 9863"/>
              <a:gd name="connsiteY1" fmla="*/ 189 h 10034"/>
              <a:gd name="connsiteX2" fmla="*/ 8520 w 9863"/>
              <a:gd name="connsiteY2" fmla="*/ 94 h 10034"/>
              <a:gd name="connsiteX3" fmla="*/ 8438 w 9863"/>
              <a:gd name="connsiteY3" fmla="*/ 0 h 10034"/>
              <a:gd name="connsiteX4" fmla="*/ 7917 w 9863"/>
              <a:gd name="connsiteY4" fmla="*/ 0 h 10034"/>
              <a:gd name="connsiteX5" fmla="*/ 742 w 9863"/>
              <a:gd name="connsiteY5" fmla="*/ 70 h 10034"/>
              <a:gd name="connsiteX6" fmla="*/ 0 w 9863"/>
              <a:gd name="connsiteY6" fmla="*/ 0 h 10034"/>
              <a:gd name="connsiteX7" fmla="*/ 766 w 9863"/>
              <a:gd name="connsiteY7" fmla="*/ 10034 h 10034"/>
              <a:gd name="connsiteX8" fmla="*/ 7917 w 9863"/>
              <a:gd name="connsiteY8" fmla="*/ 10000 h 10034"/>
              <a:gd name="connsiteX9" fmla="*/ 8438 w 9863"/>
              <a:gd name="connsiteY9" fmla="*/ 10000 h 10034"/>
              <a:gd name="connsiteX10" fmla="*/ 8520 w 9863"/>
              <a:gd name="connsiteY10" fmla="*/ 9906 h 10034"/>
              <a:gd name="connsiteX11" fmla="*/ 8548 w 9863"/>
              <a:gd name="connsiteY11" fmla="*/ 9811 h 10034"/>
              <a:gd name="connsiteX12" fmla="*/ 9863 w 9863"/>
              <a:gd name="connsiteY12" fmla="*/ 5283 h 10034"/>
              <a:gd name="connsiteX13" fmla="*/ 9863 w 9863"/>
              <a:gd name="connsiteY13" fmla="*/ 4717 h 10034"/>
              <a:gd name="connsiteX0" fmla="*/ 9248 w 9248"/>
              <a:gd name="connsiteY0" fmla="*/ 4701 h 10000"/>
              <a:gd name="connsiteX1" fmla="*/ 7915 w 9248"/>
              <a:gd name="connsiteY1" fmla="*/ 188 h 10000"/>
              <a:gd name="connsiteX2" fmla="*/ 7886 w 9248"/>
              <a:gd name="connsiteY2" fmla="*/ 94 h 10000"/>
              <a:gd name="connsiteX3" fmla="*/ 7803 w 9248"/>
              <a:gd name="connsiteY3" fmla="*/ 0 h 10000"/>
              <a:gd name="connsiteX4" fmla="*/ 7275 w 9248"/>
              <a:gd name="connsiteY4" fmla="*/ 0 h 10000"/>
              <a:gd name="connsiteX5" fmla="*/ 0 w 9248"/>
              <a:gd name="connsiteY5" fmla="*/ 70 h 10000"/>
              <a:gd name="connsiteX6" fmla="*/ 25 w 9248"/>
              <a:gd name="connsiteY6" fmla="*/ 10000 h 10000"/>
              <a:gd name="connsiteX7" fmla="*/ 7275 w 9248"/>
              <a:gd name="connsiteY7" fmla="*/ 9966 h 10000"/>
              <a:gd name="connsiteX8" fmla="*/ 7803 w 9248"/>
              <a:gd name="connsiteY8" fmla="*/ 9966 h 10000"/>
              <a:gd name="connsiteX9" fmla="*/ 7886 w 9248"/>
              <a:gd name="connsiteY9" fmla="*/ 9872 h 10000"/>
              <a:gd name="connsiteX10" fmla="*/ 7915 w 9248"/>
              <a:gd name="connsiteY10" fmla="*/ 9778 h 10000"/>
              <a:gd name="connsiteX11" fmla="*/ 9248 w 9248"/>
              <a:gd name="connsiteY11" fmla="*/ 5265 h 10000"/>
              <a:gd name="connsiteX12" fmla="*/ 9248 w 9248"/>
              <a:gd name="connsiteY12" fmla="*/ 4701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4" name="Slide Number Placeholder 3"/>
          <p:cNvSpPr>
            <a:spLocks noGrp="1"/>
          </p:cNvSpPr>
          <p:nvPr>
            <p:ph type="sldNum" sz="quarter" idx="12"/>
          </p:nvPr>
        </p:nvSpPr>
        <p:spPr/>
        <p:txBody>
          <a:bodyPr/>
          <a:lstStyle/>
          <a:p>
            <a:fld id="{1451C331-1E5A-49F0-A201-821BE6590EE4}" type="slidenum">
              <a:rPr lang="en-US" smtClean="0"/>
              <a:pPr/>
              <a:t>‹#›</a:t>
            </a:fld>
            <a:endParaRPr lang="en-US"/>
          </a:p>
        </p:txBody>
      </p:sp>
    </p:spTree>
    <p:extLst>
      <p:ext uri="{BB962C8B-B14F-4D97-AF65-F5344CB8AC3E}">
        <p14:creationId xmlns:p14="http://schemas.microsoft.com/office/powerpoint/2010/main" val="8012649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smtClean="0"/>
              <a:t>Click to edit Master title style</a:t>
            </a:r>
            <a:endParaRPr lang="en-US"/>
          </a:p>
        </p:txBody>
      </p:sp>
      <p:sp>
        <p:nvSpPr>
          <p:cNvPr id="3" name="Content Placeholder 2"/>
          <p:cNvSpPr>
            <a:spLocks noGrp="1"/>
          </p:cNvSpPr>
          <p:nvPr>
            <p:ph idx="1"/>
          </p:nvPr>
        </p:nvSpPr>
        <p:spPr>
          <a:xfrm>
            <a:off x="6323012" y="446088"/>
            <a:ext cx="5181600" cy="5414963"/>
          </a:xfrm>
        </p:spPr>
        <p:txBody>
          <a:bodyPr anchor="ct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89DD1C1-CF69-4F9E-A205-F79D8597B54A}" type="datetimeFigureOut">
              <a:rPr lang="en-US" smtClean="0"/>
              <a:pPr/>
              <a:t>10/17/2012</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a:spLocks/>
          </p:cNvSpPr>
          <p:nvPr/>
        </p:nvSpPr>
        <p:spPr bwMode="auto">
          <a:xfrm flipV="1">
            <a:off x="-4189" y="714375"/>
            <a:ext cx="1588527" cy="507297"/>
          </a:xfrm>
          <a:custGeom>
            <a:avLst/>
            <a:gdLst>
              <a:gd name="T0" fmla="*/ 365 w 367"/>
              <a:gd name="T1" fmla="*/ 50 h 106"/>
              <a:gd name="T2" fmla="*/ 317 w 367"/>
              <a:gd name="T3" fmla="*/ 2 h 106"/>
              <a:gd name="T4" fmla="*/ 316 w 367"/>
              <a:gd name="T5" fmla="*/ 1 h 106"/>
              <a:gd name="T6" fmla="*/ 313 w 367"/>
              <a:gd name="T7" fmla="*/ 0 h 106"/>
              <a:gd name="T8" fmla="*/ 294 w 367"/>
              <a:gd name="T9" fmla="*/ 0 h 106"/>
              <a:gd name="T10" fmla="*/ 5 w 367"/>
              <a:gd name="T11" fmla="*/ 0 h 106"/>
              <a:gd name="T12" fmla="*/ 0 w 367"/>
              <a:gd name="T13" fmla="*/ 0 h 106"/>
              <a:gd name="T14" fmla="*/ 0 w 367"/>
              <a:gd name="T15" fmla="*/ 5 h 106"/>
              <a:gd name="T16" fmla="*/ 0 w 367"/>
              <a:gd name="T17" fmla="*/ 100 h 106"/>
              <a:gd name="T18" fmla="*/ 0 w 367"/>
              <a:gd name="T19" fmla="*/ 106 h 106"/>
              <a:gd name="T20" fmla="*/ 5 w 367"/>
              <a:gd name="T21" fmla="*/ 106 h 106"/>
              <a:gd name="T22" fmla="*/ 294 w 367"/>
              <a:gd name="T23" fmla="*/ 106 h 106"/>
              <a:gd name="T24" fmla="*/ 313 w 367"/>
              <a:gd name="T25" fmla="*/ 106 h 106"/>
              <a:gd name="T26" fmla="*/ 316 w 367"/>
              <a:gd name="T27" fmla="*/ 105 h 106"/>
              <a:gd name="T28" fmla="*/ 317 w 367"/>
              <a:gd name="T29" fmla="*/ 104 h 106"/>
              <a:gd name="T30" fmla="*/ 365 w 367"/>
              <a:gd name="T31" fmla="*/ 56 h 106"/>
              <a:gd name="T32" fmla="*/ 365 w 367"/>
              <a:gd name="T33" fmla="*/ 50 h 106"/>
              <a:gd name="connsiteX0" fmla="*/ 9946 w 9946"/>
              <a:gd name="connsiteY0" fmla="*/ 4717 h 10000"/>
              <a:gd name="connsiteX1" fmla="*/ 8638 w 9946"/>
              <a:gd name="connsiteY1" fmla="*/ 189 h 10000"/>
              <a:gd name="connsiteX2" fmla="*/ 8610 w 9946"/>
              <a:gd name="connsiteY2" fmla="*/ 94 h 10000"/>
              <a:gd name="connsiteX3" fmla="*/ 8529 w 9946"/>
              <a:gd name="connsiteY3" fmla="*/ 0 h 10000"/>
              <a:gd name="connsiteX4" fmla="*/ 8011 w 9946"/>
              <a:gd name="connsiteY4" fmla="*/ 0 h 10000"/>
              <a:gd name="connsiteX5" fmla="*/ 874 w 9946"/>
              <a:gd name="connsiteY5" fmla="*/ 70 h 10000"/>
              <a:gd name="connsiteX6" fmla="*/ 136 w 9946"/>
              <a:gd name="connsiteY6" fmla="*/ 0 h 10000"/>
              <a:gd name="connsiteX7" fmla="*/ 0 w 9946"/>
              <a:gd name="connsiteY7" fmla="*/ 0 h 10000"/>
              <a:gd name="connsiteX8" fmla="*/ 0 w 9946"/>
              <a:gd name="connsiteY8" fmla="*/ 472 h 10000"/>
              <a:gd name="connsiteX9" fmla="*/ 0 w 9946"/>
              <a:gd name="connsiteY9" fmla="*/ 9434 h 10000"/>
              <a:gd name="connsiteX10" fmla="*/ 0 w 9946"/>
              <a:gd name="connsiteY10" fmla="*/ 10000 h 10000"/>
              <a:gd name="connsiteX11" fmla="*/ 136 w 9946"/>
              <a:gd name="connsiteY11" fmla="*/ 10000 h 10000"/>
              <a:gd name="connsiteX12" fmla="*/ 8011 w 9946"/>
              <a:gd name="connsiteY12" fmla="*/ 10000 h 10000"/>
              <a:gd name="connsiteX13" fmla="*/ 8529 w 9946"/>
              <a:gd name="connsiteY13" fmla="*/ 10000 h 10000"/>
              <a:gd name="connsiteX14" fmla="*/ 8610 w 9946"/>
              <a:gd name="connsiteY14" fmla="*/ 9906 h 10000"/>
              <a:gd name="connsiteX15" fmla="*/ 8638 w 9946"/>
              <a:gd name="connsiteY15" fmla="*/ 9811 h 10000"/>
              <a:gd name="connsiteX16" fmla="*/ 9946 w 9946"/>
              <a:gd name="connsiteY16" fmla="*/ 5283 h 10000"/>
              <a:gd name="connsiteX17" fmla="*/ 9946 w 9946"/>
              <a:gd name="connsiteY17" fmla="*/ 4717 h 10000"/>
              <a:gd name="connsiteX0" fmla="*/ 10000 w 10000"/>
              <a:gd name="connsiteY0" fmla="*/ 4717 h 10034"/>
              <a:gd name="connsiteX1" fmla="*/ 8685 w 10000"/>
              <a:gd name="connsiteY1" fmla="*/ 189 h 10034"/>
              <a:gd name="connsiteX2" fmla="*/ 8657 w 10000"/>
              <a:gd name="connsiteY2" fmla="*/ 94 h 10034"/>
              <a:gd name="connsiteX3" fmla="*/ 8575 w 10000"/>
              <a:gd name="connsiteY3" fmla="*/ 0 h 10034"/>
              <a:gd name="connsiteX4" fmla="*/ 8054 w 10000"/>
              <a:gd name="connsiteY4" fmla="*/ 0 h 10034"/>
              <a:gd name="connsiteX5" fmla="*/ 879 w 10000"/>
              <a:gd name="connsiteY5" fmla="*/ 70 h 10034"/>
              <a:gd name="connsiteX6" fmla="*/ 137 w 10000"/>
              <a:gd name="connsiteY6" fmla="*/ 0 h 10034"/>
              <a:gd name="connsiteX7" fmla="*/ 0 w 10000"/>
              <a:gd name="connsiteY7" fmla="*/ 0 h 10034"/>
              <a:gd name="connsiteX8" fmla="*/ 0 w 10000"/>
              <a:gd name="connsiteY8" fmla="*/ 472 h 10034"/>
              <a:gd name="connsiteX9" fmla="*/ 0 w 10000"/>
              <a:gd name="connsiteY9" fmla="*/ 9434 h 10034"/>
              <a:gd name="connsiteX10" fmla="*/ 0 w 10000"/>
              <a:gd name="connsiteY10" fmla="*/ 10000 h 10034"/>
              <a:gd name="connsiteX11" fmla="*/ 137 w 10000"/>
              <a:gd name="connsiteY11" fmla="*/ 10000 h 10034"/>
              <a:gd name="connsiteX12" fmla="*/ 903 w 10000"/>
              <a:gd name="connsiteY12" fmla="*/ 10034 h 10034"/>
              <a:gd name="connsiteX13" fmla="*/ 8054 w 10000"/>
              <a:gd name="connsiteY13" fmla="*/ 10000 h 10034"/>
              <a:gd name="connsiteX14" fmla="*/ 8575 w 10000"/>
              <a:gd name="connsiteY14" fmla="*/ 10000 h 10034"/>
              <a:gd name="connsiteX15" fmla="*/ 8657 w 10000"/>
              <a:gd name="connsiteY15" fmla="*/ 9906 h 10034"/>
              <a:gd name="connsiteX16" fmla="*/ 8685 w 10000"/>
              <a:gd name="connsiteY16" fmla="*/ 9811 h 10034"/>
              <a:gd name="connsiteX17" fmla="*/ 10000 w 10000"/>
              <a:gd name="connsiteY17" fmla="*/ 5283 h 10034"/>
              <a:gd name="connsiteX18" fmla="*/ 10000 w 10000"/>
              <a:gd name="connsiteY18" fmla="*/ 4717 h 10034"/>
              <a:gd name="connsiteX0" fmla="*/ 10000 w 10000"/>
              <a:gd name="connsiteY0" fmla="*/ 4717 h 10034"/>
              <a:gd name="connsiteX1" fmla="*/ 8685 w 10000"/>
              <a:gd name="connsiteY1" fmla="*/ 189 h 10034"/>
              <a:gd name="connsiteX2" fmla="*/ 8657 w 10000"/>
              <a:gd name="connsiteY2" fmla="*/ 94 h 10034"/>
              <a:gd name="connsiteX3" fmla="*/ 8575 w 10000"/>
              <a:gd name="connsiteY3" fmla="*/ 0 h 10034"/>
              <a:gd name="connsiteX4" fmla="*/ 8054 w 10000"/>
              <a:gd name="connsiteY4" fmla="*/ 0 h 10034"/>
              <a:gd name="connsiteX5" fmla="*/ 879 w 10000"/>
              <a:gd name="connsiteY5" fmla="*/ 70 h 10034"/>
              <a:gd name="connsiteX6" fmla="*/ 137 w 10000"/>
              <a:gd name="connsiteY6" fmla="*/ 0 h 10034"/>
              <a:gd name="connsiteX7" fmla="*/ 0 w 10000"/>
              <a:gd name="connsiteY7" fmla="*/ 0 h 10034"/>
              <a:gd name="connsiteX8" fmla="*/ 0 w 10000"/>
              <a:gd name="connsiteY8" fmla="*/ 472 h 10034"/>
              <a:gd name="connsiteX9" fmla="*/ 0 w 10000"/>
              <a:gd name="connsiteY9" fmla="*/ 9434 h 10034"/>
              <a:gd name="connsiteX10" fmla="*/ 0 w 10000"/>
              <a:gd name="connsiteY10" fmla="*/ 10000 h 10034"/>
              <a:gd name="connsiteX11" fmla="*/ 903 w 10000"/>
              <a:gd name="connsiteY11" fmla="*/ 10034 h 10034"/>
              <a:gd name="connsiteX12" fmla="*/ 8054 w 10000"/>
              <a:gd name="connsiteY12" fmla="*/ 10000 h 10034"/>
              <a:gd name="connsiteX13" fmla="*/ 8575 w 10000"/>
              <a:gd name="connsiteY13" fmla="*/ 10000 h 10034"/>
              <a:gd name="connsiteX14" fmla="*/ 8657 w 10000"/>
              <a:gd name="connsiteY14" fmla="*/ 9906 h 10034"/>
              <a:gd name="connsiteX15" fmla="*/ 8685 w 10000"/>
              <a:gd name="connsiteY15" fmla="*/ 9811 h 10034"/>
              <a:gd name="connsiteX16" fmla="*/ 10000 w 10000"/>
              <a:gd name="connsiteY16" fmla="*/ 5283 h 10034"/>
              <a:gd name="connsiteX17" fmla="*/ 10000 w 10000"/>
              <a:gd name="connsiteY17" fmla="*/ 4717 h 10034"/>
              <a:gd name="connsiteX0" fmla="*/ 10000 w 10000"/>
              <a:gd name="connsiteY0" fmla="*/ 4717 h 10034"/>
              <a:gd name="connsiteX1" fmla="*/ 8685 w 10000"/>
              <a:gd name="connsiteY1" fmla="*/ 189 h 10034"/>
              <a:gd name="connsiteX2" fmla="*/ 8657 w 10000"/>
              <a:gd name="connsiteY2" fmla="*/ 94 h 10034"/>
              <a:gd name="connsiteX3" fmla="*/ 8575 w 10000"/>
              <a:gd name="connsiteY3" fmla="*/ 0 h 10034"/>
              <a:gd name="connsiteX4" fmla="*/ 8054 w 10000"/>
              <a:gd name="connsiteY4" fmla="*/ 0 h 10034"/>
              <a:gd name="connsiteX5" fmla="*/ 879 w 10000"/>
              <a:gd name="connsiteY5" fmla="*/ 70 h 10034"/>
              <a:gd name="connsiteX6" fmla="*/ 137 w 10000"/>
              <a:gd name="connsiteY6" fmla="*/ 0 h 10034"/>
              <a:gd name="connsiteX7" fmla="*/ 0 w 10000"/>
              <a:gd name="connsiteY7" fmla="*/ 0 h 10034"/>
              <a:gd name="connsiteX8" fmla="*/ 0 w 10000"/>
              <a:gd name="connsiteY8" fmla="*/ 472 h 10034"/>
              <a:gd name="connsiteX9" fmla="*/ 0 w 10000"/>
              <a:gd name="connsiteY9" fmla="*/ 9434 h 10034"/>
              <a:gd name="connsiteX10" fmla="*/ 903 w 10000"/>
              <a:gd name="connsiteY10" fmla="*/ 10034 h 10034"/>
              <a:gd name="connsiteX11" fmla="*/ 8054 w 10000"/>
              <a:gd name="connsiteY11" fmla="*/ 10000 h 10034"/>
              <a:gd name="connsiteX12" fmla="*/ 8575 w 10000"/>
              <a:gd name="connsiteY12" fmla="*/ 10000 h 10034"/>
              <a:gd name="connsiteX13" fmla="*/ 8657 w 10000"/>
              <a:gd name="connsiteY13" fmla="*/ 9906 h 10034"/>
              <a:gd name="connsiteX14" fmla="*/ 8685 w 10000"/>
              <a:gd name="connsiteY14" fmla="*/ 9811 h 10034"/>
              <a:gd name="connsiteX15" fmla="*/ 10000 w 10000"/>
              <a:gd name="connsiteY15" fmla="*/ 5283 h 10034"/>
              <a:gd name="connsiteX16" fmla="*/ 10000 w 10000"/>
              <a:gd name="connsiteY16" fmla="*/ 4717 h 10034"/>
              <a:gd name="connsiteX0" fmla="*/ 10000 w 10000"/>
              <a:gd name="connsiteY0" fmla="*/ 4717 h 10034"/>
              <a:gd name="connsiteX1" fmla="*/ 8685 w 10000"/>
              <a:gd name="connsiteY1" fmla="*/ 189 h 10034"/>
              <a:gd name="connsiteX2" fmla="*/ 8657 w 10000"/>
              <a:gd name="connsiteY2" fmla="*/ 94 h 10034"/>
              <a:gd name="connsiteX3" fmla="*/ 8575 w 10000"/>
              <a:gd name="connsiteY3" fmla="*/ 0 h 10034"/>
              <a:gd name="connsiteX4" fmla="*/ 8054 w 10000"/>
              <a:gd name="connsiteY4" fmla="*/ 0 h 10034"/>
              <a:gd name="connsiteX5" fmla="*/ 879 w 10000"/>
              <a:gd name="connsiteY5" fmla="*/ 70 h 10034"/>
              <a:gd name="connsiteX6" fmla="*/ 137 w 10000"/>
              <a:gd name="connsiteY6" fmla="*/ 0 h 10034"/>
              <a:gd name="connsiteX7" fmla="*/ 0 w 10000"/>
              <a:gd name="connsiteY7" fmla="*/ 0 h 10034"/>
              <a:gd name="connsiteX8" fmla="*/ 0 w 10000"/>
              <a:gd name="connsiteY8" fmla="*/ 472 h 10034"/>
              <a:gd name="connsiteX9" fmla="*/ 903 w 10000"/>
              <a:gd name="connsiteY9" fmla="*/ 10034 h 10034"/>
              <a:gd name="connsiteX10" fmla="*/ 8054 w 10000"/>
              <a:gd name="connsiteY10" fmla="*/ 10000 h 10034"/>
              <a:gd name="connsiteX11" fmla="*/ 8575 w 10000"/>
              <a:gd name="connsiteY11" fmla="*/ 10000 h 10034"/>
              <a:gd name="connsiteX12" fmla="*/ 8657 w 10000"/>
              <a:gd name="connsiteY12" fmla="*/ 9906 h 10034"/>
              <a:gd name="connsiteX13" fmla="*/ 8685 w 10000"/>
              <a:gd name="connsiteY13" fmla="*/ 9811 h 10034"/>
              <a:gd name="connsiteX14" fmla="*/ 10000 w 10000"/>
              <a:gd name="connsiteY14" fmla="*/ 5283 h 10034"/>
              <a:gd name="connsiteX15" fmla="*/ 10000 w 10000"/>
              <a:gd name="connsiteY15" fmla="*/ 4717 h 10034"/>
              <a:gd name="connsiteX0" fmla="*/ 10000 w 10000"/>
              <a:gd name="connsiteY0" fmla="*/ 4717 h 10034"/>
              <a:gd name="connsiteX1" fmla="*/ 8685 w 10000"/>
              <a:gd name="connsiteY1" fmla="*/ 189 h 10034"/>
              <a:gd name="connsiteX2" fmla="*/ 8657 w 10000"/>
              <a:gd name="connsiteY2" fmla="*/ 94 h 10034"/>
              <a:gd name="connsiteX3" fmla="*/ 8575 w 10000"/>
              <a:gd name="connsiteY3" fmla="*/ 0 h 10034"/>
              <a:gd name="connsiteX4" fmla="*/ 8054 w 10000"/>
              <a:gd name="connsiteY4" fmla="*/ 0 h 10034"/>
              <a:gd name="connsiteX5" fmla="*/ 879 w 10000"/>
              <a:gd name="connsiteY5" fmla="*/ 70 h 10034"/>
              <a:gd name="connsiteX6" fmla="*/ 137 w 10000"/>
              <a:gd name="connsiteY6" fmla="*/ 0 h 10034"/>
              <a:gd name="connsiteX7" fmla="*/ 0 w 10000"/>
              <a:gd name="connsiteY7" fmla="*/ 0 h 10034"/>
              <a:gd name="connsiteX8" fmla="*/ 903 w 10000"/>
              <a:gd name="connsiteY8" fmla="*/ 10034 h 10034"/>
              <a:gd name="connsiteX9" fmla="*/ 8054 w 10000"/>
              <a:gd name="connsiteY9" fmla="*/ 10000 h 10034"/>
              <a:gd name="connsiteX10" fmla="*/ 8575 w 10000"/>
              <a:gd name="connsiteY10" fmla="*/ 10000 h 10034"/>
              <a:gd name="connsiteX11" fmla="*/ 8657 w 10000"/>
              <a:gd name="connsiteY11" fmla="*/ 9906 h 10034"/>
              <a:gd name="connsiteX12" fmla="*/ 8685 w 10000"/>
              <a:gd name="connsiteY12" fmla="*/ 9811 h 10034"/>
              <a:gd name="connsiteX13" fmla="*/ 10000 w 10000"/>
              <a:gd name="connsiteY13" fmla="*/ 5283 h 10034"/>
              <a:gd name="connsiteX14" fmla="*/ 10000 w 10000"/>
              <a:gd name="connsiteY14" fmla="*/ 4717 h 10034"/>
              <a:gd name="connsiteX0" fmla="*/ 9863 w 9863"/>
              <a:gd name="connsiteY0" fmla="*/ 4717 h 10034"/>
              <a:gd name="connsiteX1" fmla="*/ 8548 w 9863"/>
              <a:gd name="connsiteY1" fmla="*/ 189 h 10034"/>
              <a:gd name="connsiteX2" fmla="*/ 8520 w 9863"/>
              <a:gd name="connsiteY2" fmla="*/ 94 h 10034"/>
              <a:gd name="connsiteX3" fmla="*/ 8438 w 9863"/>
              <a:gd name="connsiteY3" fmla="*/ 0 h 10034"/>
              <a:gd name="connsiteX4" fmla="*/ 7917 w 9863"/>
              <a:gd name="connsiteY4" fmla="*/ 0 h 10034"/>
              <a:gd name="connsiteX5" fmla="*/ 742 w 9863"/>
              <a:gd name="connsiteY5" fmla="*/ 70 h 10034"/>
              <a:gd name="connsiteX6" fmla="*/ 0 w 9863"/>
              <a:gd name="connsiteY6" fmla="*/ 0 h 10034"/>
              <a:gd name="connsiteX7" fmla="*/ 766 w 9863"/>
              <a:gd name="connsiteY7" fmla="*/ 10034 h 10034"/>
              <a:gd name="connsiteX8" fmla="*/ 7917 w 9863"/>
              <a:gd name="connsiteY8" fmla="*/ 10000 h 10034"/>
              <a:gd name="connsiteX9" fmla="*/ 8438 w 9863"/>
              <a:gd name="connsiteY9" fmla="*/ 10000 h 10034"/>
              <a:gd name="connsiteX10" fmla="*/ 8520 w 9863"/>
              <a:gd name="connsiteY10" fmla="*/ 9906 h 10034"/>
              <a:gd name="connsiteX11" fmla="*/ 8548 w 9863"/>
              <a:gd name="connsiteY11" fmla="*/ 9811 h 10034"/>
              <a:gd name="connsiteX12" fmla="*/ 9863 w 9863"/>
              <a:gd name="connsiteY12" fmla="*/ 5283 h 10034"/>
              <a:gd name="connsiteX13" fmla="*/ 9863 w 9863"/>
              <a:gd name="connsiteY13" fmla="*/ 4717 h 10034"/>
              <a:gd name="connsiteX0" fmla="*/ 9248 w 9248"/>
              <a:gd name="connsiteY0" fmla="*/ 4701 h 10000"/>
              <a:gd name="connsiteX1" fmla="*/ 7915 w 9248"/>
              <a:gd name="connsiteY1" fmla="*/ 188 h 10000"/>
              <a:gd name="connsiteX2" fmla="*/ 7886 w 9248"/>
              <a:gd name="connsiteY2" fmla="*/ 94 h 10000"/>
              <a:gd name="connsiteX3" fmla="*/ 7803 w 9248"/>
              <a:gd name="connsiteY3" fmla="*/ 0 h 10000"/>
              <a:gd name="connsiteX4" fmla="*/ 7275 w 9248"/>
              <a:gd name="connsiteY4" fmla="*/ 0 h 10000"/>
              <a:gd name="connsiteX5" fmla="*/ 0 w 9248"/>
              <a:gd name="connsiteY5" fmla="*/ 70 h 10000"/>
              <a:gd name="connsiteX6" fmla="*/ 25 w 9248"/>
              <a:gd name="connsiteY6" fmla="*/ 10000 h 10000"/>
              <a:gd name="connsiteX7" fmla="*/ 7275 w 9248"/>
              <a:gd name="connsiteY7" fmla="*/ 9966 h 10000"/>
              <a:gd name="connsiteX8" fmla="*/ 7803 w 9248"/>
              <a:gd name="connsiteY8" fmla="*/ 9966 h 10000"/>
              <a:gd name="connsiteX9" fmla="*/ 7886 w 9248"/>
              <a:gd name="connsiteY9" fmla="*/ 9872 h 10000"/>
              <a:gd name="connsiteX10" fmla="*/ 7915 w 9248"/>
              <a:gd name="connsiteY10" fmla="*/ 9778 h 10000"/>
              <a:gd name="connsiteX11" fmla="*/ 9248 w 9248"/>
              <a:gd name="connsiteY11" fmla="*/ 5265 h 10000"/>
              <a:gd name="connsiteX12" fmla="*/ 9248 w 9248"/>
              <a:gd name="connsiteY12" fmla="*/ 4701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7" name="Slide Number Placeholder 6"/>
          <p:cNvSpPr>
            <a:spLocks noGrp="1"/>
          </p:cNvSpPr>
          <p:nvPr>
            <p:ph type="sldNum" sz="quarter" idx="12"/>
          </p:nvPr>
        </p:nvSpPr>
        <p:spPr/>
        <p:txBody>
          <a:bodyPr/>
          <a:lstStyle/>
          <a:p>
            <a:fld id="{1451C331-1E5A-49F0-A201-821BE6590EE4}" type="slidenum">
              <a:rPr lang="en-US" smtClean="0"/>
              <a:pPr/>
              <a:t>‹#›</a:t>
            </a:fld>
            <a:endParaRPr lang="en-US"/>
          </a:p>
        </p:txBody>
      </p:sp>
    </p:spTree>
    <p:extLst>
      <p:ext uri="{BB962C8B-B14F-4D97-AF65-F5344CB8AC3E}">
        <p14:creationId xmlns:p14="http://schemas.microsoft.com/office/powerpoint/2010/main" val="24416140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smtClean="0"/>
              <a:t>Click to edit Master title style</a:t>
            </a:r>
            <a:endParaRPr lang="en-US"/>
          </a:p>
        </p:txBody>
      </p:sp>
      <p:sp>
        <p:nvSpPr>
          <p:cNvPr id="3" name="Picture Placeholder 2"/>
          <p:cNvSpPr>
            <a:spLocks noGrp="1" noChangeAspect="1"/>
          </p:cNvSpPr>
          <p:nvPr>
            <p:ph type="pic" idx="1"/>
          </p:nvPr>
        </p:nvSpPr>
        <p:spPr>
          <a:xfrm>
            <a:off x="2589212" y="634965"/>
            <a:ext cx="8915400" cy="3854970"/>
          </a:xfrm>
        </p:spPr>
        <p:txBody>
          <a:bodyPr anchor="ctr">
            <a:normAutofit/>
          </a:bodyPr>
          <a:lstStyle>
            <a:lvl1pPr marL="0" indent="0" algn="ctr">
              <a:buNone/>
              <a:defRPr sz="16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89DD1C1-CF69-4F9E-A205-F79D8597B54A}" type="datetimeFigureOut">
              <a:rPr lang="en-US" smtClean="0"/>
              <a:pPr/>
              <a:t>10/17/2012</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a:spLocks/>
          </p:cNvSpPr>
          <p:nvPr/>
        </p:nvSpPr>
        <p:spPr bwMode="auto">
          <a:xfrm flipV="1">
            <a:off x="-4189" y="4911725"/>
            <a:ext cx="1588527" cy="507297"/>
          </a:xfrm>
          <a:custGeom>
            <a:avLst/>
            <a:gdLst>
              <a:gd name="T0" fmla="*/ 365 w 367"/>
              <a:gd name="T1" fmla="*/ 50 h 106"/>
              <a:gd name="T2" fmla="*/ 317 w 367"/>
              <a:gd name="T3" fmla="*/ 2 h 106"/>
              <a:gd name="T4" fmla="*/ 316 w 367"/>
              <a:gd name="T5" fmla="*/ 1 h 106"/>
              <a:gd name="T6" fmla="*/ 313 w 367"/>
              <a:gd name="T7" fmla="*/ 0 h 106"/>
              <a:gd name="T8" fmla="*/ 294 w 367"/>
              <a:gd name="T9" fmla="*/ 0 h 106"/>
              <a:gd name="T10" fmla="*/ 5 w 367"/>
              <a:gd name="T11" fmla="*/ 0 h 106"/>
              <a:gd name="T12" fmla="*/ 0 w 367"/>
              <a:gd name="T13" fmla="*/ 0 h 106"/>
              <a:gd name="T14" fmla="*/ 0 w 367"/>
              <a:gd name="T15" fmla="*/ 5 h 106"/>
              <a:gd name="T16" fmla="*/ 0 w 367"/>
              <a:gd name="T17" fmla="*/ 100 h 106"/>
              <a:gd name="T18" fmla="*/ 0 w 367"/>
              <a:gd name="T19" fmla="*/ 106 h 106"/>
              <a:gd name="T20" fmla="*/ 5 w 367"/>
              <a:gd name="T21" fmla="*/ 106 h 106"/>
              <a:gd name="T22" fmla="*/ 294 w 367"/>
              <a:gd name="T23" fmla="*/ 106 h 106"/>
              <a:gd name="T24" fmla="*/ 313 w 367"/>
              <a:gd name="T25" fmla="*/ 106 h 106"/>
              <a:gd name="T26" fmla="*/ 316 w 367"/>
              <a:gd name="T27" fmla="*/ 105 h 106"/>
              <a:gd name="T28" fmla="*/ 317 w 367"/>
              <a:gd name="T29" fmla="*/ 104 h 106"/>
              <a:gd name="T30" fmla="*/ 365 w 367"/>
              <a:gd name="T31" fmla="*/ 56 h 106"/>
              <a:gd name="T32" fmla="*/ 365 w 367"/>
              <a:gd name="T33" fmla="*/ 50 h 106"/>
              <a:gd name="connsiteX0" fmla="*/ 9946 w 9946"/>
              <a:gd name="connsiteY0" fmla="*/ 4717 h 10000"/>
              <a:gd name="connsiteX1" fmla="*/ 8638 w 9946"/>
              <a:gd name="connsiteY1" fmla="*/ 189 h 10000"/>
              <a:gd name="connsiteX2" fmla="*/ 8610 w 9946"/>
              <a:gd name="connsiteY2" fmla="*/ 94 h 10000"/>
              <a:gd name="connsiteX3" fmla="*/ 8529 w 9946"/>
              <a:gd name="connsiteY3" fmla="*/ 0 h 10000"/>
              <a:gd name="connsiteX4" fmla="*/ 8011 w 9946"/>
              <a:gd name="connsiteY4" fmla="*/ 0 h 10000"/>
              <a:gd name="connsiteX5" fmla="*/ 874 w 9946"/>
              <a:gd name="connsiteY5" fmla="*/ 70 h 10000"/>
              <a:gd name="connsiteX6" fmla="*/ 136 w 9946"/>
              <a:gd name="connsiteY6" fmla="*/ 0 h 10000"/>
              <a:gd name="connsiteX7" fmla="*/ 0 w 9946"/>
              <a:gd name="connsiteY7" fmla="*/ 0 h 10000"/>
              <a:gd name="connsiteX8" fmla="*/ 0 w 9946"/>
              <a:gd name="connsiteY8" fmla="*/ 472 h 10000"/>
              <a:gd name="connsiteX9" fmla="*/ 0 w 9946"/>
              <a:gd name="connsiteY9" fmla="*/ 9434 h 10000"/>
              <a:gd name="connsiteX10" fmla="*/ 0 w 9946"/>
              <a:gd name="connsiteY10" fmla="*/ 10000 h 10000"/>
              <a:gd name="connsiteX11" fmla="*/ 136 w 9946"/>
              <a:gd name="connsiteY11" fmla="*/ 10000 h 10000"/>
              <a:gd name="connsiteX12" fmla="*/ 8011 w 9946"/>
              <a:gd name="connsiteY12" fmla="*/ 10000 h 10000"/>
              <a:gd name="connsiteX13" fmla="*/ 8529 w 9946"/>
              <a:gd name="connsiteY13" fmla="*/ 10000 h 10000"/>
              <a:gd name="connsiteX14" fmla="*/ 8610 w 9946"/>
              <a:gd name="connsiteY14" fmla="*/ 9906 h 10000"/>
              <a:gd name="connsiteX15" fmla="*/ 8638 w 9946"/>
              <a:gd name="connsiteY15" fmla="*/ 9811 h 10000"/>
              <a:gd name="connsiteX16" fmla="*/ 9946 w 9946"/>
              <a:gd name="connsiteY16" fmla="*/ 5283 h 10000"/>
              <a:gd name="connsiteX17" fmla="*/ 9946 w 9946"/>
              <a:gd name="connsiteY17" fmla="*/ 4717 h 10000"/>
              <a:gd name="connsiteX0" fmla="*/ 10000 w 10000"/>
              <a:gd name="connsiteY0" fmla="*/ 4717 h 10034"/>
              <a:gd name="connsiteX1" fmla="*/ 8685 w 10000"/>
              <a:gd name="connsiteY1" fmla="*/ 189 h 10034"/>
              <a:gd name="connsiteX2" fmla="*/ 8657 w 10000"/>
              <a:gd name="connsiteY2" fmla="*/ 94 h 10034"/>
              <a:gd name="connsiteX3" fmla="*/ 8575 w 10000"/>
              <a:gd name="connsiteY3" fmla="*/ 0 h 10034"/>
              <a:gd name="connsiteX4" fmla="*/ 8054 w 10000"/>
              <a:gd name="connsiteY4" fmla="*/ 0 h 10034"/>
              <a:gd name="connsiteX5" fmla="*/ 879 w 10000"/>
              <a:gd name="connsiteY5" fmla="*/ 70 h 10034"/>
              <a:gd name="connsiteX6" fmla="*/ 137 w 10000"/>
              <a:gd name="connsiteY6" fmla="*/ 0 h 10034"/>
              <a:gd name="connsiteX7" fmla="*/ 0 w 10000"/>
              <a:gd name="connsiteY7" fmla="*/ 0 h 10034"/>
              <a:gd name="connsiteX8" fmla="*/ 0 w 10000"/>
              <a:gd name="connsiteY8" fmla="*/ 472 h 10034"/>
              <a:gd name="connsiteX9" fmla="*/ 0 w 10000"/>
              <a:gd name="connsiteY9" fmla="*/ 9434 h 10034"/>
              <a:gd name="connsiteX10" fmla="*/ 0 w 10000"/>
              <a:gd name="connsiteY10" fmla="*/ 10000 h 10034"/>
              <a:gd name="connsiteX11" fmla="*/ 137 w 10000"/>
              <a:gd name="connsiteY11" fmla="*/ 10000 h 10034"/>
              <a:gd name="connsiteX12" fmla="*/ 903 w 10000"/>
              <a:gd name="connsiteY12" fmla="*/ 10034 h 10034"/>
              <a:gd name="connsiteX13" fmla="*/ 8054 w 10000"/>
              <a:gd name="connsiteY13" fmla="*/ 10000 h 10034"/>
              <a:gd name="connsiteX14" fmla="*/ 8575 w 10000"/>
              <a:gd name="connsiteY14" fmla="*/ 10000 h 10034"/>
              <a:gd name="connsiteX15" fmla="*/ 8657 w 10000"/>
              <a:gd name="connsiteY15" fmla="*/ 9906 h 10034"/>
              <a:gd name="connsiteX16" fmla="*/ 8685 w 10000"/>
              <a:gd name="connsiteY16" fmla="*/ 9811 h 10034"/>
              <a:gd name="connsiteX17" fmla="*/ 10000 w 10000"/>
              <a:gd name="connsiteY17" fmla="*/ 5283 h 10034"/>
              <a:gd name="connsiteX18" fmla="*/ 10000 w 10000"/>
              <a:gd name="connsiteY18" fmla="*/ 4717 h 10034"/>
              <a:gd name="connsiteX0" fmla="*/ 10000 w 10000"/>
              <a:gd name="connsiteY0" fmla="*/ 4717 h 10034"/>
              <a:gd name="connsiteX1" fmla="*/ 8685 w 10000"/>
              <a:gd name="connsiteY1" fmla="*/ 189 h 10034"/>
              <a:gd name="connsiteX2" fmla="*/ 8657 w 10000"/>
              <a:gd name="connsiteY2" fmla="*/ 94 h 10034"/>
              <a:gd name="connsiteX3" fmla="*/ 8575 w 10000"/>
              <a:gd name="connsiteY3" fmla="*/ 0 h 10034"/>
              <a:gd name="connsiteX4" fmla="*/ 8054 w 10000"/>
              <a:gd name="connsiteY4" fmla="*/ 0 h 10034"/>
              <a:gd name="connsiteX5" fmla="*/ 879 w 10000"/>
              <a:gd name="connsiteY5" fmla="*/ 70 h 10034"/>
              <a:gd name="connsiteX6" fmla="*/ 137 w 10000"/>
              <a:gd name="connsiteY6" fmla="*/ 0 h 10034"/>
              <a:gd name="connsiteX7" fmla="*/ 0 w 10000"/>
              <a:gd name="connsiteY7" fmla="*/ 0 h 10034"/>
              <a:gd name="connsiteX8" fmla="*/ 0 w 10000"/>
              <a:gd name="connsiteY8" fmla="*/ 472 h 10034"/>
              <a:gd name="connsiteX9" fmla="*/ 0 w 10000"/>
              <a:gd name="connsiteY9" fmla="*/ 9434 h 10034"/>
              <a:gd name="connsiteX10" fmla="*/ 0 w 10000"/>
              <a:gd name="connsiteY10" fmla="*/ 10000 h 10034"/>
              <a:gd name="connsiteX11" fmla="*/ 903 w 10000"/>
              <a:gd name="connsiteY11" fmla="*/ 10034 h 10034"/>
              <a:gd name="connsiteX12" fmla="*/ 8054 w 10000"/>
              <a:gd name="connsiteY12" fmla="*/ 10000 h 10034"/>
              <a:gd name="connsiteX13" fmla="*/ 8575 w 10000"/>
              <a:gd name="connsiteY13" fmla="*/ 10000 h 10034"/>
              <a:gd name="connsiteX14" fmla="*/ 8657 w 10000"/>
              <a:gd name="connsiteY14" fmla="*/ 9906 h 10034"/>
              <a:gd name="connsiteX15" fmla="*/ 8685 w 10000"/>
              <a:gd name="connsiteY15" fmla="*/ 9811 h 10034"/>
              <a:gd name="connsiteX16" fmla="*/ 10000 w 10000"/>
              <a:gd name="connsiteY16" fmla="*/ 5283 h 10034"/>
              <a:gd name="connsiteX17" fmla="*/ 10000 w 10000"/>
              <a:gd name="connsiteY17" fmla="*/ 4717 h 10034"/>
              <a:gd name="connsiteX0" fmla="*/ 10000 w 10000"/>
              <a:gd name="connsiteY0" fmla="*/ 4717 h 10034"/>
              <a:gd name="connsiteX1" fmla="*/ 8685 w 10000"/>
              <a:gd name="connsiteY1" fmla="*/ 189 h 10034"/>
              <a:gd name="connsiteX2" fmla="*/ 8657 w 10000"/>
              <a:gd name="connsiteY2" fmla="*/ 94 h 10034"/>
              <a:gd name="connsiteX3" fmla="*/ 8575 w 10000"/>
              <a:gd name="connsiteY3" fmla="*/ 0 h 10034"/>
              <a:gd name="connsiteX4" fmla="*/ 8054 w 10000"/>
              <a:gd name="connsiteY4" fmla="*/ 0 h 10034"/>
              <a:gd name="connsiteX5" fmla="*/ 879 w 10000"/>
              <a:gd name="connsiteY5" fmla="*/ 70 h 10034"/>
              <a:gd name="connsiteX6" fmla="*/ 137 w 10000"/>
              <a:gd name="connsiteY6" fmla="*/ 0 h 10034"/>
              <a:gd name="connsiteX7" fmla="*/ 0 w 10000"/>
              <a:gd name="connsiteY7" fmla="*/ 0 h 10034"/>
              <a:gd name="connsiteX8" fmla="*/ 0 w 10000"/>
              <a:gd name="connsiteY8" fmla="*/ 472 h 10034"/>
              <a:gd name="connsiteX9" fmla="*/ 0 w 10000"/>
              <a:gd name="connsiteY9" fmla="*/ 9434 h 10034"/>
              <a:gd name="connsiteX10" fmla="*/ 903 w 10000"/>
              <a:gd name="connsiteY10" fmla="*/ 10034 h 10034"/>
              <a:gd name="connsiteX11" fmla="*/ 8054 w 10000"/>
              <a:gd name="connsiteY11" fmla="*/ 10000 h 10034"/>
              <a:gd name="connsiteX12" fmla="*/ 8575 w 10000"/>
              <a:gd name="connsiteY12" fmla="*/ 10000 h 10034"/>
              <a:gd name="connsiteX13" fmla="*/ 8657 w 10000"/>
              <a:gd name="connsiteY13" fmla="*/ 9906 h 10034"/>
              <a:gd name="connsiteX14" fmla="*/ 8685 w 10000"/>
              <a:gd name="connsiteY14" fmla="*/ 9811 h 10034"/>
              <a:gd name="connsiteX15" fmla="*/ 10000 w 10000"/>
              <a:gd name="connsiteY15" fmla="*/ 5283 h 10034"/>
              <a:gd name="connsiteX16" fmla="*/ 10000 w 10000"/>
              <a:gd name="connsiteY16" fmla="*/ 4717 h 10034"/>
              <a:gd name="connsiteX0" fmla="*/ 10000 w 10000"/>
              <a:gd name="connsiteY0" fmla="*/ 4717 h 10034"/>
              <a:gd name="connsiteX1" fmla="*/ 8685 w 10000"/>
              <a:gd name="connsiteY1" fmla="*/ 189 h 10034"/>
              <a:gd name="connsiteX2" fmla="*/ 8657 w 10000"/>
              <a:gd name="connsiteY2" fmla="*/ 94 h 10034"/>
              <a:gd name="connsiteX3" fmla="*/ 8575 w 10000"/>
              <a:gd name="connsiteY3" fmla="*/ 0 h 10034"/>
              <a:gd name="connsiteX4" fmla="*/ 8054 w 10000"/>
              <a:gd name="connsiteY4" fmla="*/ 0 h 10034"/>
              <a:gd name="connsiteX5" fmla="*/ 879 w 10000"/>
              <a:gd name="connsiteY5" fmla="*/ 70 h 10034"/>
              <a:gd name="connsiteX6" fmla="*/ 137 w 10000"/>
              <a:gd name="connsiteY6" fmla="*/ 0 h 10034"/>
              <a:gd name="connsiteX7" fmla="*/ 0 w 10000"/>
              <a:gd name="connsiteY7" fmla="*/ 0 h 10034"/>
              <a:gd name="connsiteX8" fmla="*/ 0 w 10000"/>
              <a:gd name="connsiteY8" fmla="*/ 472 h 10034"/>
              <a:gd name="connsiteX9" fmla="*/ 903 w 10000"/>
              <a:gd name="connsiteY9" fmla="*/ 10034 h 10034"/>
              <a:gd name="connsiteX10" fmla="*/ 8054 w 10000"/>
              <a:gd name="connsiteY10" fmla="*/ 10000 h 10034"/>
              <a:gd name="connsiteX11" fmla="*/ 8575 w 10000"/>
              <a:gd name="connsiteY11" fmla="*/ 10000 h 10034"/>
              <a:gd name="connsiteX12" fmla="*/ 8657 w 10000"/>
              <a:gd name="connsiteY12" fmla="*/ 9906 h 10034"/>
              <a:gd name="connsiteX13" fmla="*/ 8685 w 10000"/>
              <a:gd name="connsiteY13" fmla="*/ 9811 h 10034"/>
              <a:gd name="connsiteX14" fmla="*/ 10000 w 10000"/>
              <a:gd name="connsiteY14" fmla="*/ 5283 h 10034"/>
              <a:gd name="connsiteX15" fmla="*/ 10000 w 10000"/>
              <a:gd name="connsiteY15" fmla="*/ 4717 h 10034"/>
              <a:gd name="connsiteX0" fmla="*/ 10000 w 10000"/>
              <a:gd name="connsiteY0" fmla="*/ 4717 h 10034"/>
              <a:gd name="connsiteX1" fmla="*/ 8685 w 10000"/>
              <a:gd name="connsiteY1" fmla="*/ 189 h 10034"/>
              <a:gd name="connsiteX2" fmla="*/ 8657 w 10000"/>
              <a:gd name="connsiteY2" fmla="*/ 94 h 10034"/>
              <a:gd name="connsiteX3" fmla="*/ 8575 w 10000"/>
              <a:gd name="connsiteY3" fmla="*/ 0 h 10034"/>
              <a:gd name="connsiteX4" fmla="*/ 8054 w 10000"/>
              <a:gd name="connsiteY4" fmla="*/ 0 h 10034"/>
              <a:gd name="connsiteX5" fmla="*/ 879 w 10000"/>
              <a:gd name="connsiteY5" fmla="*/ 70 h 10034"/>
              <a:gd name="connsiteX6" fmla="*/ 137 w 10000"/>
              <a:gd name="connsiteY6" fmla="*/ 0 h 10034"/>
              <a:gd name="connsiteX7" fmla="*/ 0 w 10000"/>
              <a:gd name="connsiteY7" fmla="*/ 0 h 10034"/>
              <a:gd name="connsiteX8" fmla="*/ 903 w 10000"/>
              <a:gd name="connsiteY8" fmla="*/ 10034 h 10034"/>
              <a:gd name="connsiteX9" fmla="*/ 8054 w 10000"/>
              <a:gd name="connsiteY9" fmla="*/ 10000 h 10034"/>
              <a:gd name="connsiteX10" fmla="*/ 8575 w 10000"/>
              <a:gd name="connsiteY10" fmla="*/ 10000 h 10034"/>
              <a:gd name="connsiteX11" fmla="*/ 8657 w 10000"/>
              <a:gd name="connsiteY11" fmla="*/ 9906 h 10034"/>
              <a:gd name="connsiteX12" fmla="*/ 8685 w 10000"/>
              <a:gd name="connsiteY12" fmla="*/ 9811 h 10034"/>
              <a:gd name="connsiteX13" fmla="*/ 10000 w 10000"/>
              <a:gd name="connsiteY13" fmla="*/ 5283 h 10034"/>
              <a:gd name="connsiteX14" fmla="*/ 10000 w 10000"/>
              <a:gd name="connsiteY14" fmla="*/ 4717 h 10034"/>
              <a:gd name="connsiteX0" fmla="*/ 9863 w 9863"/>
              <a:gd name="connsiteY0" fmla="*/ 4717 h 10034"/>
              <a:gd name="connsiteX1" fmla="*/ 8548 w 9863"/>
              <a:gd name="connsiteY1" fmla="*/ 189 h 10034"/>
              <a:gd name="connsiteX2" fmla="*/ 8520 w 9863"/>
              <a:gd name="connsiteY2" fmla="*/ 94 h 10034"/>
              <a:gd name="connsiteX3" fmla="*/ 8438 w 9863"/>
              <a:gd name="connsiteY3" fmla="*/ 0 h 10034"/>
              <a:gd name="connsiteX4" fmla="*/ 7917 w 9863"/>
              <a:gd name="connsiteY4" fmla="*/ 0 h 10034"/>
              <a:gd name="connsiteX5" fmla="*/ 742 w 9863"/>
              <a:gd name="connsiteY5" fmla="*/ 70 h 10034"/>
              <a:gd name="connsiteX6" fmla="*/ 0 w 9863"/>
              <a:gd name="connsiteY6" fmla="*/ 0 h 10034"/>
              <a:gd name="connsiteX7" fmla="*/ 766 w 9863"/>
              <a:gd name="connsiteY7" fmla="*/ 10034 h 10034"/>
              <a:gd name="connsiteX8" fmla="*/ 7917 w 9863"/>
              <a:gd name="connsiteY8" fmla="*/ 10000 h 10034"/>
              <a:gd name="connsiteX9" fmla="*/ 8438 w 9863"/>
              <a:gd name="connsiteY9" fmla="*/ 10000 h 10034"/>
              <a:gd name="connsiteX10" fmla="*/ 8520 w 9863"/>
              <a:gd name="connsiteY10" fmla="*/ 9906 h 10034"/>
              <a:gd name="connsiteX11" fmla="*/ 8548 w 9863"/>
              <a:gd name="connsiteY11" fmla="*/ 9811 h 10034"/>
              <a:gd name="connsiteX12" fmla="*/ 9863 w 9863"/>
              <a:gd name="connsiteY12" fmla="*/ 5283 h 10034"/>
              <a:gd name="connsiteX13" fmla="*/ 9863 w 9863"/>
              <a:gd name="connsiteY13" fmla="*/ 4717 h 10034"/>
              <a:gd name="connsiteX0" fmla="*/ 9248 w 9248"/>
              <a:gd name="connsiteY0" fmla="*/ 4701 h 10000"/>
              <a:gd name="connsiteX1" fmla="*/ 7915 w 9248"/>
              <a:gd name="connsiteY1" fmla="*/ 188 h 10000"/>
              <a:gd name="connsiteX2" fmla="*/ 7886 w 9248"/>
              <a:gd name="connsiteY2" fmla="*/ 94 h 10000"/>
              <a:gd name="connsiteX3" fmla="*/ 7803 w 9248"/>
              <a:gd name="connsiteY3" fmla="*/ 0 h 10000"/>
              <a:gd name="connsiteX4" fmla="*/ 7275 w 9248"/>
              <a:gd name="connsiteY4" fmla="*/ 0 h 10000"/>
              <a:gd name="connsiteX5" fmla="*/ 0 w 9248"/>
              <a:gd name="connsiteY5" fmla="*/ 70 h 10000"/>
              <a:gd name="connsiteX6" fmla="*/ 25 w 9248"/>
              <a:gd name="connsiteY6" fmla="*/ 10000 h 10000"/>
              <a:gd name="connsiteX7" fmla="*/ 7275 w 9248"/>
              <a:gd name="connsiteY7" fmla="*/ 9966 h 10000"/>
              <a:gd name="connsiteX8" fmla="*/ 7803 w 9248"/>
              <a:gd name="connsiteY8" fmla="*/ 9966 h 10000"/>
              <a:gd name="connsiteX9" fmla="*/ 7886 w 9248"/>
              <a:gd name="connsiteY9" fmla="*/ 9872 h 10000"/>
              <a:gd name="connsiteX10" fmla="*/ 7915 w 9248"/>
              <a:gd name="connsiteY10" fmla="*/ 9778 h 10000"/>
              <a:gd name="connsiteX11" fmla="*/ 9248 w 9248"/>
              <a:gd name="connsiteY11" fmla="*/ 5265 h 10000"/>
              <a:gd name="connsiteX12" fmla="*/ 9248 w 9248"/>
              <a:gd name="connsiteY12" fmla="*/ 4701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7" name="Slide Number Placeholder 6"/>
          <p:cNvSpPr>
            <a:spLocks noGrp="1"/>
          </p:cNvSpPr>
          <p:nvPr>
            <p:ph type="sldNum" sz="quarter" idx="12"/>
          </p:nvPr>
        </p:nvSpPr>
        <p:spPr>
          <a:xfrm>
            <a:off x="531812" y="4983087"/>
            <a:ext cx="779767" cy="365125"/>
          </a:xfrm>
        </p:spPr>
        <p:txBody>
          <a:bodyPr/>
          <a:lstStyle/>
          <a:p>
            <a:fld id="{1451C331-1E5A-49F0-A201-821BE6590EE4}" type="slidenum">
              <a:rPr lang="en-US" smtClean="0"/>
              <a:pPr/>
              <a:t>‹#›</a:t>
            </a:fld>
            <a:endParaRPr lang="en-US"/>
          </a:p>
        </p:txBody>
      </p:sp>
    </p:spTree>
    <p:extLst>
      <p:ext uri="{BB962C8B-B14F-4D97-AF65-F5344CB8AC3E}">
        <p14:creationId xmlns:p14="http://schemas.microsoft.com/office/powerpoint/2010/main" val="34415911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a:spLocks/>
            </p:cNvSpPr>
            <p:nvPr/>
          </p:nvSpPr>
          <p:spPr bwMode="auto">
            <a:xfrm>
              <a:off x="2487613" y="2284413"/>
              <a:ext cx="85725" cy="533400"/>
            </a:xfrm>
            <a:custGeom>
              <a:avLst/>
              <a:gdLst>
                <a:gd name="T0" fmla="*/ 22 w 22"/>
                <a:gd name="T1" fmla="*/ 136 h 136"/>
                <a:gd name="T2" fmla="*/ 17 w 22"/>
                <a:gd name="T3" fmla="*/ 80 h 136"/>
                <a:gd name="T4" fmla="*/ 0 w 22"/>
                <a:gd name="T5" fmla="*/ 0 h 136"/>
                <a:gd name="T6" fmla="*/ 0 w 22"/>
                <a:gd name="T7" fmla="*/ 35 h 136"/>
                <a:gd name="T8" fmla="*/ 20 w 22"/>
                <a:gd name="T9" fmla="*/ 124 h 136"/>
                <a:gd name="T10" fmla="*/ 22 w 22"/>
                <a:gd name="T11" fmla="*/ 136 h 136"/>
              </a:gdLst>
              <a:ahLst/>
              <a:cxnLst>
                <a:cxn ang="0">
                  <a:pos x="T0" y="T1"/>
                </a:cxn>
                <a:cxn ang="0">
                  <a:pos x="T2" y="T3"/>
                </a:cxn>
                <a:cxn ang="0">
                  <a:pos x="T4" y="T5"/>
                </a:cxn>
                <a:cxn ang="0">
                  <a:pos x="T6" y="T7"/>
                </a:cxn>
                <a:cxn ang="0">
                  <a:pos x="T8" y="T9"/>
                </a:cxn>
                <a:cxn ang="0">
                  <a:pos x="T10" y="T11"/>
                </a:cxn>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5" name="Freeform 12"/>
            <p:cNvSpPr>
              <a:spLocks/>
            </p:cNvSpPr>
            <p:nvPr/>
          </p:nvSpPr>
          <p:spPr bwMode="auto">
            <a:xfrm>
              <a:off x="2597151" y="2779713"/>
              <a:ext cx="550863" cy="1978025"/>
            </a:xfrm>
            <a:custGeom>
              <a:avLst/>
              <a:gdLst>
                <a:gd name="T0" fmla="*/ 86 w 140"/>
                <a:gd name="T1" fmla="*/ 350 h 504"/>
                <a:gd name="T2" fmla="*/ 139 w 140"/>
                <a:gd name="T3" fmla="*/ 504 h 504"/>
                <a:gd name="T4" fmla="*/ 140 w 140"/>
                <a:gd name="T5" fmla="*/ 478 h 504"/>
                <a:gd name="T6" fmla="*/ 95 w 140"/>
                <a:gd name="T7" fmla="*/ 347 h 504"/>
                <a:gd name="T8" fmla="*/ 0 w 140"/>
                <a:gd name="T9" fmla="*/ 0 h 504"/>
                <a:gd name="T10" fmla="*/ 6 w 140"/>
                <a:gd name="T11" fmla="*/ 61 h 504"/>
                <a:gd name="T12" fmla="*/ 86 w 140"/>
                <a:gd name="T13" fmla="*/ 350 h 504"/>
              </a:gdLst>
              <a:ahLst/>
              <a:cxnLst>
                <a:cxn ang="0">
                  <a:pos x="T0" y="T1"/>
                </a:cxn>
                <a:cxn ang="0">
                  <a:pos x="T2" y="T3"/>
                </a:cxn>
                <a:cxn ang="0">
                  <a:pos x="T4" y="T5"/>
                </a:cxn>
                <a:cxn ang="0">
                  <a:pos x="T6" y="T7"/>
                </a:cxn>
                <a:cxn ang="0">
                  <a:pos x="T8" y="T9"/>
                </a:cxn>
                <a:cxn ang="0">
                  <a:pos x="T10" y="T11"/>
                </a:cxn>
                <a:cxn ang="0">
                  <a:pos x="T12" y="T13"/>
                </a:cxn>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6" name="Freeform 13"/>
            <p:cNvSpPr>
              <a:spLocks/>
            </p:cNvSpPr>
            <p:nvPr/>
          </p:nvSpPr>
          <p:spPr bwMode="auto">
            <a:xfrm>
              <a:off x="3175001" y="4730750"/>
              <a:ext cx="519113" cy="1209675"/>
            </a:xfrm>
            <a:custGeom>
              <a:avLst/>
              <a:gdLst>
                <a:gd name="T0" fmla="*/ 8 w 132"/>
                <a:gd name="T1" fmla="*/ 22 h 308"/>
                <a:gd name="T2" fmla="*/ 0 w 132"/>
                <a:gd name="T3" fmla="*/ 0 h 308"/>
                <a:gd name="T4" fmla="*/ 0 w 132"/>
                <a:gd name="T5" fmla="*/ 29 h 308"/>
                <a:gd name="T6" fmla="*/ 68 w 132"/>
                <a:gd name="T7" fmla="*/ 194 h 308"/>
                <a:gd name="T8" fmla="*/ 123 w 132"/>
                <a:gd name="T9" fmla="*/ 308 h 308"/>
                <a:gd name="T10" fmla="*/ 132 w 132"/>
                <a:gd name="T11" fmla="*/ 308 h 308"/>
                <a:gd name="T12" fmla="*/ 77 w 132"/>
                <a:gd name="T13" fmla="*/ 190 h 308"/>
                <a:gd name="T14" fmla="*/ 8 w 132"/>
                <a:gd name="T15" fmla="*/ 22 h 3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7" name="Freeform 14"/>
            <p:cNvSpPr>
              <a:spLocks/>
            </p:cNvSpPr>
            <p:nvPr/>
          </p:nvSpPr>
          <p:spPr bwMode="auto">
            <a:xfrm>
              <a:off x="3305176" y="5630863"/>
              <a:ext cx="146050" cy="309563"/>
            </a:xfrm>
            <a:custGeom>
              <a:avLst/>
              <a:gdLst>
                <a:gd name="T0" fmla="*/ 28 w 37"/>
                <a:gd name="T1" fmla="*/ 79 h 79"/>
                <a:gd name="T2" fmla="*/ 37 w 37"/>
                <a:gd name="T3" fmla="*/ 79 h 79"/>
                <a:gd name="T4" fmla="*/ 0 w 37"/>
                <a:gd name="T5" fmla="*/ 0 h 79"/>
                <a:gd name="T6" fmla="*/ 28 w 37"/>
                <a:gd name="T7" fmla="*/ 79 h 79"/>
              </a:gdLst>
              <a:ahLst/>
              <a:cxnLst>
                <a:cxn ang="0">
                  <a:pos x="T0" y="T1"/>
                </a:cxn>
                <a:cxn ang="0">
                  <a:pos x="T2" y="T3"/>
                </a:cxn>
                <a:cxn ang="0">
                  <a:pos x="T4" y="T5"/>
                </a:cxn>
                <a:cxn ang="0">
                  <a:pos x="T6" y="T7"/>
                </a:cxn>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8" name="Freeform 15"/>
            <p:cNvSpPr>
              <a:spLocks/>
            </p:cNvSpPr>
            <p:nvPr/>
          </p:nvSpPr>
          <p:spPr bwMode="auto">
            <a:xfrm>
              <a:off x="2573338" y="2817813"/>
              <a:ext cx="700088" cy="2835275"/>
            </a:xfrm>
            <a:custGeom>
              <a:avLst/>
              <a:gdLst>
                <a:gd name="T0" fmla="*/ 162 w 178"/>
                <a:gd name="T1" fmla="*/ 660 h 722"/>
                <a:gd name="T2" fmla="*/ 116 w 178"/>
                <a:gd name="T3" fmla="*/ 534 h 722"/>
                <a:gd name="T4" fmla="*/ 40 w 178"/>
                <a:gd name="T5" fmla="*/ 236 h 722"/>
                <a:gd name="T6" fmla="*/ 12 w 178"/>
                <a:gd name="T7" fmla="*/ 51 h 722"/>
                <a:gd name="T8" fmla="*/ 0 w 178"/>
                <a:gd name="T9" fmla="*/ 0 h 722"/>
                <a:gd name="T10" fmla="*/ 33 w 178"/>
                <a:gd name="T11" fmla="*/ 237 h 722"/>
                <a:gd name="T12" fmla="*/ 107 w 178"/>
                <a:gd name="T13" fmla="*/ 537 h 722"/>
                <a:gd name="T14" fmla="*/ 160 w 178"/>
                <a:gd name="T15" fmla="*/ 681 h 722"/>
                <a:gd name="T16" fmla="*/ 178 w 178"/>
                <a:gd name="T17" fmla="*/ 722 h 722"/>
                <a:gd name="T18" fmla="*/ 174 w 178"/>
                <a:gd name="T19" fmla="*/ 708 h 722"/>
                <a:gd name="T20" fmla="*/ 162 w 178"/>
                <a:gd name="T21" fmla="*/ 660 h 7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9" name="Freeform 16"/>
            <p:cNvSpPr>
              <a:spLocks/>
            </p:cNvSpPr>
            <p:nvPr/>
          </p:nvSpPr>
          <p:spPr bwMode="auto">
            <a:xfrm>
              <a:off x="2506663" y="285750"/>
              <a:ext cx="90488" cy="2493963"/>
            </a:xfrm>
            <a:custGeom>
              <a:avLst/>
              <a:gdLst>
                <a:gd name="T0" fmla="*/ 11 w 23"/>
                <a:gd name="T1" fmla="*/ 577 h 635"/>
                <a:gd name="T2" fmla="*/ 12 w 23"/>
                <a:gd name="T3" fmla="*/ 589 h 635"/>
                <a:gd name="T4" fmla="*/ 22 w 23"/>
                <a:gd name="T5" fmla="*/ 632 h 635"/>
                <a:gd name="T6" fmla="*/ 23 w 23"/>
                <a:gd name="T7" fmla="*/ 635 h 635"/>
                <a:gd name="T8" fmla="*/ 17 w 23"/>
                <a:gd name="T9" fmla="*/ 576 h 635"/>
                <a:gd name="T10" fmla="*/ 5 w 23"/>
                <a:gd name="T11" fmla="*/ 269 h 635"/>
                <a:gd name="T12" fmla="*/ 15 w 23"/>
                <a:gd name="T13" fmla="*/ 0 h 635"/>
                <a:gd name="T14" fmla="*/ 12 w 23"/>
                <a:gd name="T15" fmla="*/ 0 h 635"/>
                <a:gd name="T16" fmla="*/ 1 w 23"/>
                <a:gd name="T17" fmla="*/ 269 h 635"/>
                <a:gd name="T18" fmla="*/ 11 w 23"/>
                <a:gd name="T19" fmla="*/ 577 h 6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30" name="Freeform 17"/>
            <p:cNvSpPr>
              <a:spLocks/>
            </p:cNvSpPr>
            <p:nvPr/>
          </p:nvSpPr>
          <p:spPr bwMode="auto">
            <a:xfrm>
              <a:off x="2554288" y="2598738"/>
              <a:ext cx="66675" cy="420688"/>
            </a:xfrm>
            <a:custGeom>
              <a:avLst/>
              <a:gdLst>
                <a:gd name="T0" fmla="*/ 0 w 17"/>
                <a:gd name="T1" fmla="*/ 0 h 107"/>
                <a:gd name="T2" fmla="*/ 5 w 17"/>
                <a:gd name="T3" fmla="*/ 56 h 107"/>
                <a:gd name="T4" fmla="*/ 17 w 17"/>
                <a:gd name="T5" fmla="*/ 107 h 107"/>
                <a:gd name="T6" fmla="*/ 11 w 17"/>
                <a:gd name="T7" fmla="*/ 46 h 107"/>
                <a:gd name="T8" fmla="*/ 10 w 17"/>
                <a:gd name="T9" fmla="*/ 43 h 107"/>
                <a:gd name="T10" fmla="*/ 0 w 17"/>
                <a:gd name="T11" fmla="*/ 0 h 107"/>
              </a:gdLst>
              <a:ahLst/>
              <a:cxnLst>
                <a:cxn ang="0">
                  <a:pos x="T0" y="T1"/>
                </a:cxn>
                <a:cxn ang="0">
                  <a:pos x="T2" y="T3"/>
                </a:cxn>
                <a:cxn ang="0">
                  <a:pos x="T4" y="T5"/>
                </a:cxn>
                <a:cxn ang="0">
                  <a:pos x="T6" y="T7"/>
                </a:cxn>
                <a:cxn ang="0">
                  <a:pos x="T8" y="T9"/>
                </a:cxn>
                <a:cxn ang="0">
                  <a:pos x="T10" y="T11"/>
                </a:cxn>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31" name="Freeform 18"/>
            <p:cNvSpPr>
              <a:spLocks/>
            </p:cNvSpPr>
            <p:nvPr/>
          </p:nvSpPr>
          <p:spPr bwMode="auto">
            <a:xfrm>
              <a:off x="3143251" y="4757738"/>
              <a:ext cx="161925" cy="873125"/>
            </a:xfrm>
            <a:custGeom>
              <a:avLst/>
              <a:gdLst>
                <a:gd name="T0" fmla="*/ 0 w 41"/>
                <a:gd name="T1" fmla="*/ 0 h 222"/>
                <a:gd name="T2" fmla="*/ 5 w 41"/>
                <a:gd name="T3" fmla="*/ 93 h 222"/>
                <a:gd name="T4" fmla="*/ 17 w 41"/>
                <a:gd name="T5" fmla="*/ 166 h 222"/>
                <a:gd name="T6" fmla="*/ 24 w 41"/>
                <a:gd name="T7" fmla="*/ 184 h 222"/>
                <a:gd name="T8" fmla="*/ 41 w 41"/>
                <a:gd name="T9" fmla="*/ 222 h 222"/>
                <a:gd name="T10" fmla="*/ 38 w 41"/>
                <a:gd name="T11" fmla="*/ 212 h 222"/>
                <a:gd name="T12" fmla="*/ 13 w 41"/>
                <a:gd name="T13" fmla="*/ 92 h 222"/>
                <a:gd name="T14" fmla="*/ 8 w 41"/>
                <a:gd name="T15" fmla="*/ 22 h 222"/>
                <a:gd name="T16" fmla="*/ 7 w 41"/>
                <a:gd name="T17" fmla="*/ 18 h 222"/>
                <a:gd name="T18" fmla="*/ 0 w 41"/>
                <a:gd name="T19" fmla="*/ 0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32" name="Freeform 19"/>
            <p:cNvSpPr>
              <a:spLocks/>
            </p:cNvSpPr>
            <p:nvPr/>
          </p:nvSpPr>
          <p:spPr bwMode="auto">
            <a:xfrm>
              <a:off x="3148013" y="1282700"/>
              <a:ext cx="1768475" cy="3448050"/>
            </a:xfrm>
            <a:custGeom>
              <a:avLst/>
              <a:gdLst>
                <a:gd name="T0" fmla="*/ 7 w 450"/>
                <a:gd name="T1" fmla="*/ 854 h 878"/>
                <a:gd name="T2" fmla="*/ 50 w 450"/>
                <a:gd name="T3" fmla="*/ 613 h 878"/>
                <a:gd name="T4" fmla="*/ 149 w 450"/>
                <a:gd name="T5" fmla="*/ 388 h 878"/>
                <a:gd name="T6" fmla="*/ 285 w 450"/>
                <a:gd name="T7" fmla="*/ 183 h 878"/>
                <a:gd name="T8" fmla="*/ 364 w 450"/>
                <a:gd name="T9" fmla="*/ 89 h 878"/>
                <a:gd name="T10" fmla="*/ 406 w 450"/>
                <a:gd name="T11" fmla="*/ 44 h 878"/>
                <a:gd name="T12" fmla="*/ 450 w 450"/>
                <a:gd name="T13" fmla="*/ 1 h 878"/>
                <a:gd name="T14" fmla="*/ 450 w 450"/>
                <a:gd name="T15" fmla="*/ 0 h 878"/>
                <a:gd name="T16" fmla="*/ 405 w 450"/>
                <a:gd name="T17" fmla="*/ 43 h 878"/>
                <a:gd name="T18" fmla="*/ 363 w 450"/>
                <a:gd name="T19" fmla="*/ 88 h 878"/>
                <a:gd name="T20" fmla="*/ 283 w 450"/>
                <a:gd name="T21" fmla="*/ 181 h 878"/>
                <a:gd name="T22" fmla="*/ 145 w 450"/>
                <a:gd name="T23" fmla="*/ 386 h 878"/>
                <a:gd name="T24" fmla="*/ 45 w 450"/>
                <a:gd name="T25" fmla="*/ 611 h 878"/>
                <a:gd name="T26" fmla="*/ 0 w 450"/>
                <a:gd name="T27" fmla="*/ 854 h 878"/>
                <a:gd name="T28" fmla="*/ 0 w 450"/>
                <a:gd name="T29" fmla="*/ 859 h 878"/>
                <a:gd name="T30" fmla="*/ 7 w 450"/>
                <a:gd name="T31" fmla="*/ 878 h 878"/>
                <a:gd name="T32" fmla="*/ 7 w 450"/>
                <a:gd name="T33" fmla="*/ 854 h 8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33" name="Freeform 20"/>
            <p:cNvSpPr>
              <a:spLocks/>
            </p:cNvSpPr>
            <p:nvPr/>
          </p:nvSpPr>
          <p:spPr bwMode="auto">
            <a:xfrm>
              <a:off x="3273426" y="5653088"/>
              <a:ext cx="138113" cy="287338"/>
            </a:xfrm>
            <a:custGeom>
              <a:avLst/>
              <a:gdLst>
                <a:gd name="T0" fmla="*/ 0 w 35"/>
                <a:gd name="T1" fmla="*/ 0 h 73"/>
                <a:gd name="T2" fmla="*/ 26 w 35"/>
                <a:gd name="T3" fmla="*/ 73 h 73"/>
                <a:gd name="T4" fmla="*/ 35 w 35"/>
                <a:gd name="T5" fmla="*/ 73 h 73"/>
                <a:gd name="T6" fmla="*/ 0 w 35"/>
                <a:gd name="T7" fmla="*/ 0 h 73"/>
              </a:gdLst>
              <a:ahLst/>
              <a:cxnLst>
                <a:cxn ang="0">
                  <a:pos x="T0" y="T1"/>
                </a:cxn>
                <a:cxn ang="0">
                  <a:pos x="T2" y="T3"/>
                </a:cxn>
                <a:cxn ang="0">
                  <a:pos x="T4" y="T5"/>
                </a:cxn>
                <a:cxn ang="0">
                  <a:pos x="T6" y="T7"/>
                </a:cxn>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34" name="Freeform 21"/>
            <p:cNvSpPr>
              <a:spLocks/>
            </p:cNvSpPr>
            <p:nvPr/>
          </p:nvSpPr>
          <p:spPr bwMode="auto">
            <a:xfrm>
              <a:off x="3143251" y="4656138"/>
              <a:ext cx="31750" cy="188913"/>
            </a:xfrm>
            <a:custGeom>
              <a:avLst/>
              <a:gdLst>
                <a:gd name="T0" fmla="*/ 7 w 8"/>
                <a:gd name="T1" fmla="*/ 44 h 48"/>
                <a:gd name="T2" fmla="*/ 8 w 8"/>
                <a:gd name="T3" fmla="*/ 48 h 48"/>
                <a:gd name="T4" fmla="*/ 8 w 8"/>
                <a:gd name="T5" fmla="*/ 19 h 48"/>
                <a:gd name="T6" fmla="*/ 1 w 8"/>
                <a:gd name="T7" fmla="*/ 0 h 48"/>
                <a:gd name="T8" fmla="*/ 0 w 8"/>
                <a:gd name="T9" fmla="*/ 26 h 48"/>
                <a:gd name="T10" fmla="*/ 7 w 8"/>
                <a:gd name="T11" fmla="*/ 44 h 48"/>
              </a:gdLst>
              <a:ahLst/>
              <a:cxnLst>
                <a:cxn ang="0">
                  <a:pos x="T0" y="T1"/>
                </a:cxn>
                <a:cxn ang="0">
                  <a:pos x="T2" y="T3"/>
                </a:cxn>
                <a:cxn ang="0">
                  <a:pos x="T4" y="T5"/>
                </a:cxn>
                <a:cxn ang="0">
                  <a:pos x="T6" y="T7"/>
                </a:cxn>
                <a:cxn ang="0">
                  <a:pos x="T8" y="T9"/>
                </a:cxn>
                <a:cxn ang="0">
                  <a:pos x="T10" y="T11"/>
                </a:cxn>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35" name="Freeform 22"/>
            <p:cNvSpPr>
              <a:spLocks/>
            </p:cNvSpPr>
            <p:nvPr/>
          </p:nvSpPr>
          <p:spPr bwMode="auto">
            <a:xfrm>
              <a:off x="3211513" y="5410200"/>
              <a:ext cx="203200" cy="530225"/>
            </a:xfrm>
            <a:custGeom>
              <a:avLst/>
              <a:gdLst>
                <a:gd name="T0" fmla="*/ 7 w 52"/>
                <a:gd name="T1" fmla="*/ 18 h 135"/>
                <a:gd name="T2" fmla="*/ 0 w 52"/>
                <a:gd name="T3" fmla="*/ 0 h 135"/>
                <a:gd name="T4" fmla="*/ 12 w 52"/>
                <a:gd name="T5" fmla="*/ 48 h 135"/>
                <a:gd name="T6" fmla="*/ 16 w 52"/>
                <a:gd name="T7" fmla="*/ 62 h 135"/>
                <a:gd name="T8" fmla="*/ 51 w 52"/>
                <a:gd name="T9" fmla="*/ 135 h 135"/>
                <a:gd name="T10" fmla="*/ 52 w 52"/>
                <a:gd name="T11" fmla="*/ 135 h 135"/>
                <a:gd name="T12" fmla="*/ 24 w 52"/>
                <a:gd name="T13" fmla="*/ 56 h 135"/>
                <a:gd name="T14" fmla="*/ 7 w 52"/>
                <a:gd name="T15" fmla="*/ 18 h 1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a:extLst/>
          </p:spPr>
          <p:txBody>
            <a:bodyPr vert="horz" wrap="square" lIns="91440" tIns="45720" rIns="91440" bIns="45720" numCol="1" anchor="t" anchorCtr="0" compatLnSpc="1">
              <a:prstTxWarp prst="textNoShape">
                <a:avLst/>
              </a:prstTxWarp>
            </a:bodyPr>
            <a:lstStyle/>
            <a:p>
              <a:endParaRPr lang="en-US"/>
            </a:p>
          </p:txBody>
        </p:sp>
      </p:grpSp>
      <p:grpSp>
        <p:nvGrpSpPr>
          <p:cNvPr id="10" name="Group 9"/>
          <p:cNvGrpSpPr/>
          <p:nvPr/>
        </p:nvGrpSpPr>
        <p:grpSpPr>
          <a:xfrm>
            <a:off x="27221" y="-36668"/>
            <a:ext cx="2356674" cy="6889921"/>
            <a:chOff x="6627813" y="165100"/>
            <a:chExt cx="1952625" cy="5708651"/>
          </a:xfrm>
        </p:grpSpPr>
        <p:sp>
          <p:nvSpPr>
            <p:cNvPr id="11" name="Freeform 27"/>
            <p:cNvSpPr>
              <a:spLocks/>
            </p:cNvSpPr>
            <p:nvPr/>
          </p:nvSpPr>
          <p:spPr bwMode="auto">
            <a:xfrm>
              <a:off x="6627813" y="165100"/>
              <a:ext cx="409575" cy="3646488"/>
            </a:xfrm>
            <a:custGeom>
              <a:avLst/>
              <a:gdLst>
                <a:gd name="T0" fmla="*/ 7 w 103"/>
                <a:gd name="T1" fmla="*/ 210 h 920"/>
                <a:gd name="T2" fmla="*/ 26 w 103"/>
                <a:gd name="T3" fmla="*/ 445 h 920"/>
                <a:gd name="T4" fmla="*/ 57 w 103"/>
                <a:gd name="T5" fmla="*/ 679 h 920"/>
                <a:gd name="T6" fmla="*/ 101 w 103"/>
                <a:gd name="T7" fmla="*/ 911 h 920"/>
                <a:gd name="T8" fmla="*/ 103 w 103"/>
                <a:gd name="T9" fmla="*/ 920 h 920"/>
                <a:gd name="T10" fmla="*/ 99 w 103"/>
                <a:gd name="T11" fmla="*/ 874 h 920"/>
                <a:gd name="T12" fmla="*/ 99 w 103"/>
                <a:gd name="T13" fmla="*/ 866 h 920"/>
                <a:gd name="T14" fmla="*/ 63 w 103"/>
                <a:gd name="T15" fmla="*/ 678 h 920"/>
                <a:gd name="T16" fmla="*/ 30 w 103"/>
                <a:gd name="T17" fmla="*/ 444 h 920"/>
                <a:gd name="T18" fmla="*/ 9 w 103"/>
                <a:gd name="T19" fmla="*/ 209 h 920"/>
                <a:gd name="T20" fmla="*/ 3 w 103"/>
                <a:gd name="T21" fmla="*/ 92 h 920"/>
                <a:gd name="T22" fmla="*/ 1 w 103"/>
                <a:gd name="T23" fmla="*/ 0 h 920"/>
                <a:gd name="T24" fmla="*/ 0 w 103"/>
                <a:gd name="T25" fmla="*/ 0 h 920"/>
                <a:gd name="T26" fmla="*/ 1 w 103"/>
                <a:gd name="T27" fmla="*/ 92 h 920"/>
                <a:gd name="T28" fmla="*/ 7 w 103"/>
                <a:gd name="T29" fmla="*/ 210 h 9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12" name="Freeform 28"/>
            <p:cNvSpPr>
              <a:spLocks/>
            </p:cNvSpPr>
            <p:nvPr/>
          </p:nvSpPr>
          <p:spPr bwMode="auto">
            <a:xfrm>
              <a:off x="7061201" y="3771900"/>
              <a:ext cx="350838" cy="1309688"/>
            </a:xfrm>
            <a:custGeom>
              <a:avLst/>
              <a:gdLst>
                <a:gd name="T0" fmla="*/ 53 w 88"/>
                <a:gd name="T1" fmla="*/ 229 h 330"/>
                <a:gd name="T2" fmla="*/ 88 w 88"/>
                <a:gd name="T3" fmla="*/ 330 h 330"/>
                <a:gd name="T4" fmla="*/ 88 w 88"/>
                <a:gd name="T5" fmla="*/ 308 h 330"/>
                <a:gd name="T6" fmla="*/ 88 w 88"/>
                <a:gd name="T7" fmla="*/ 304 h 330"/>
                <a:gd name="T8" fmla="*/ 62 w 88"/>
                <a:gd name="T9" fmla="*/ 226 h 330"/>
                <a:gd name="T10" fmla="*/ 0 w 88"/>
                <a:gd name="T11" fmla="*/ 0 h 330"/>
                <a:gd name="T12" fmla="*/ 7 w 88"/>
                <a:gd name="T13" fmla="*/ 63 h 330"/>
                <a:gd name="T14" fmla="*/ 53 w 88"/>
                <a:gd name="T15" fmla="*/ 229 h 3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13" name="Freeform 29"/>
            <p:cNvSpPr>
              <a:spLocks/>
            </p:cNvSpPr>
            <p:nvPr/>
          </p:nvSpPr>
          <p:spPr bwMode="auto">
            <a:xfrm>
              <a:off x="7439026" y="5053013"/>
              <a:ext cx="357188" cy="820738"/>
            </a:xfrm>
            <a:custGeom>
              <a:avLst/>
              <a:gdLst>
                <a:gd name="T0" fmla="*/ 6 w 90"/>
                <a:gd name="T1" fmla="*/ 15 h 207"/>
                <a:gd name="T2" fmla="*/ 0 w 90"/>
                <a:gd name="T3" fmla="*/ 0 h 207"/>
                <a:gd name="T4" fmla="*/ 1 w 90"/>
                <a:gd name="T5" fmla="*/ 29 h 207"/>
                <a:gd name="T6" fmla="*/ 42 w 90"/>
                <a:gd name="T7" fmla="*/ 127 h 207"/>
                <a:gd name="T8" fmla="*/ 80 w 90"/>
                <a:gd name="T9" fmla="*/ 207 h 207"/>
                <a:gd name="T10" fmla="*/ 90 w 90"/>
                <a:gd name="T11" fmla="*/ 207 h 207"/>
                <a:gd name="T12" fmla="*/ 50 w 90"/>
                <a:gd name="T13" fmla="*/ 123 h 207"/>
                <a:gd name="T14" fmla="*/ 6 w 90"/>
                <a:gd name="T15" fmla="*/ 15 h 20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14" name="Freeform 30"/>
            <p:cNvSpPr>
              <a:spLocks/>
            </p:cNvSpPr>
            <p:nvPr/>
          </p:nvSpPr>
          <p:spPr bwMode="auto">
            <a:xfrm>
              <a:off x="7037388" y="3811588"/>
              <a:ext cx="457200" cy="1852613"/>
            </a:xfrm>
            <a:custGeom>
              <a:avLst/>
              <a:gdLst>
                <a:gd name="T0" fmla="*/ 101 w 115"/>
                <a:gd name="T1" fmla="*/ 409 h 467"/>
                <a:gd name="T2" fmla="*/ 78 w 115"/>
                <a:gd name="T3" fmla="*/ 344 h 467"/>
                <a:gd name="T4" fmla="*/ 29 w 115"/>
                <a:gd name="T5" fmla="*/ 151 h 467"/>
                <a:gd name="T6" fmla="*/ 13 w 115"/>
                <a:gd name="T7" fmla="*/ 53 h 467"/>
                <a:gd name="T8" fmla="*/ 0 w 115"/>
                <a:gd name="T9" fmla="*/ 0 h 467"/>
                <a:gd name="T10" fmla="*/ 21 w 115"/>
                <a:gd name="T11" fmla="*/ 152 h 467"/>
                <a:gd name="T12" fmla="*/ 69 w 115"/>
                <a:gd name="T13" fmla="*/ 347 h 467"/>
                <a:gd name="T14" fmla="*/ 103 w 115"/>
                <a:gd name="T15" fmla="*/ 441 h 467"/>
                <a:gd name="T16" fmla="*/ 115 w 115"/>
                <a:gd name="T17" fmla="*/ 467 h 467"/>
                <a:gd name="T18" fmla="*/ 112 w 115"/>
                <a:gd name="T19" fmla="*/ 458 h 467"/>
                <a:gd name="T20" fmla="*/ 101 w 115"/>
                <a:gd name="T21" fmla="*/ 409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15" name="Freeform 31"/>
            <p:cNvSpPr>
              <a:spLocks/>
            </p:cNvSpPr>
            <p:nvPr/>
          </p:nvSpPr>
          <p:spPr bwMode="auto">
            <a:xfrm>
              <a:off x="6992938" y="1263650"/>
              <a:ext cx="144463" cy="2508250"/>
            </a:xfrm>
            <a:custGeom>
              <a:avLst/>
              <a:gdLst>
                <a:gd name="T0" fmla="*/ 17 w 36"/>
                <a:gd name="T1" fmla="*/ 633 h 633"/>
                <a:gd name="T2" fmla="*/ 13 w 36"/>
                <a:gd name="T3" fmla="*/ 597 h 633"/>
                <a:gd name="T4" fmla="*/ 5 w 36"/>
                <a:gd name="T5" fmla="*/ 398 h 633"/>
                <a:gd name="T6" fmla="*/ 13 w 36"/>
                <a:gd name="T7" fmla="*/ 198 h 633"/>
                <a:gd name="T8" fmla="*/ 22 w 36"/>
                <a:gd name="T9" fmla="*/ 99 h 633"/>
                <a:gd name="T10" fmla="*/ 36 w 36"/>
                <a:gd name="T11" fmla="*/ 0 h 633"/>
                <a:gd name="T12" fmla="*/ 35 w 36"/>
                <a:gd name="T13" fmla="*/ 0 h 633"/>
                <a:gd name="T14" fmla="*/ 20 w 36"/>
                <a:gd name="T15" fmla="*/ 99 h 633"/>
                <a:gd name="T16" fmla="*/ 10 w 36"/>
                <a:gd name="T17" fmla="*/ 198 h 633"/>
                <a:gd name="T18" fmla="*/ 1 w 36"/>
                <a:gd name="T19" fmla="*/ 398 h 633"/>
                <a:gd name="T20" fmla="*/ 7 w 36"/>
                <a:gd name="T21" fmla="*/ 589 h 633"/>
                <a:gd name="T22" fmla="*/ 16 w 36"/>
                <a:gd name="T23" fmla="*/ 632 h 633"/>
                <a:gd name="T24" fmla="*/ 17 w 36"/>
                <a:gd name="T25" fmla="*/ 633 h 6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16" name="Freeform 32"/>
            <p:cNvSpPr>
              <a:spLocks/>
            </p:cNvSpPr>
            <p:nvPr/>
          </p:nvSpPr>
          <p:spPr bwMode="auto">
            <a:xfrm>
              <a:off x="7526338" y="5640388"/>
              <a:ext cx="111125" cy="233363"/>
            </a:xfrm>
            <a:custGeom>
              <a:avLst/>
              <a:gdLst>
                <a:gd name="T0" fmla="*/ 22 w 28"/>
                <a:gd name="T1" fmla="*/ 59 h 59"/>
                <a:gd name="T2" fmla="*/ 28 w 28"/>
                <a:gd name="T3" fmla="*/ 59 h 59"/>
                <a:gd name="T4" fmla="*/ 0 w 28"/>
                <a:gd name="T5" fmla="*/ 0 h 59"/>
                <a:gd name="T6" fmla="*/ 22 w 28"/>
                <a:gd name="T7" fmla="*/ 59 h 59"/>
              </a:gdLst>
              <a:ahLst/>
              <a:cxnLst>
                <a:cxn ang="0">
                  <a:pos x="T0" y="T1"/>
                </a:cxn>
                <a:cxn ang="0">
                  <a:pos x="T2" y="T3"/>
                </a:cxn>
                <a:cxn ang="0">
                  <a:pos x="T4" y="T5"/>
                </a:cxn>
                <a:cxn ang="0">
                  <a:pos x="T6" y="T7"/>
                </a:cxn>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17" name="Freeform 33"/>
            <p:cNvSpPr>
              <a:spLocks/>
            </p:cNvSpPr>
            <p:nvPr/>
          </p:nvSpPr>
          <p:spPr bwMode="auto">
            <a:xfrm>
              <a:off x="7021513" y="3598863"/>
              <a:ext cx="68263" cy="423863"/>
            </a:xfrm>
            <a:custGeom>
              <a:avLst/>
              <a:gdLst>
                <a:gd name="T0" fmla="*/ 4 w 17"/>
                <a:gd name="T1" fmla="*/ 54 h 107"/>
                <a:gd name="T2" fmla="*/ 17 w 17"/>
                <a:gd name="T3" fmla="*/ 107 h 107"/>
                <a:gd name="T4" fmla="*/ 10 w 17"/>
                <a:gd name="T5" fmla="*/ 44 h 107"/>
                <a:gd name="T6" fmla="*/ 9 w 17"/>
                <a:gd name="T7" fmla="*/ 43 h 107"/>
                <a:gd name="T8" fmla="*/ 0 w 17"/>
                <a:gd name="T9" fmla="*/ 0 h 107"/>
                <a:gd name="T10" fmla="*/ 0 w 17"/>
                <a:gd name="T11" fmla="*/ 8 h 107"/>
                <a:gd name="T12" fmla="*/ 4 w 17"/>
                <a:gd name="T13" fmla="*/ 54 h 107"/>
              </a:gdLst>
              <a:ahLst/>
              <a:cxnLst>
                <a:cxn ang="0">
                  <a:pos x="T0" y="T1"/>
                </a:cxn>
                <a:cxn ang="0">
                  <a:pos x="T2" y="T3"/>
                </a:cxn>
                <a:cxn ang="0">
                  <a:pos x="T4" y="T5"/>
                </a:cxn>
                <a:cxn ang="0">
                  <a:pos x="T6" y="T7"/>
                </a:cxn>
                <a:cxn ang="0">
                  <a:pos x="T8" y="T9"/>
                </a:cxn>
                <a:cxn ang="0">
                  <a:pos x="T10" y="T11"/>
                </a:cxn>
                <a:cxn ang="0">
                  <a:pos x="T12" y="T13"/>
                </a:cxn>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18" name="Freeform 34"/>
            <p:cNvSpPr>
              <a:spLocks/>
            </p:cNvSpPr>
            <p:nvPr/>
          </p:nvSpPr>
          <p:spPr bwMode="auto">
            <a:xfrm>
              <a:off x="7412038" y="2801938"/>
              <a:ext cx="1168400" cy="2251075"/>
            </a:xfrm>
            <a:custGeom>
              <a:avLst/>
              <a:gdLst>
                <a:gd name="T0" fmla="*/ 8 w 294"/>
                <a:gd name="T1" fmla="*/ 553 h 568"/>
                <a:gd name="T2" fmla="*/ 35 w 294"/>
                <a:gd name="T3" fmla="*/ 397 h 568"/>
                <a:gd name="T4" fmla="*/ 99 w 294"/>
                <a:gd name="T5" fmla="*/ 252 h 568"/>
                <a:gd name="T6" fmla="*/ 187 w 294"/>
                <a:gd name="T7" fmla="*/ 119 h 568"/>
                <a:gd name="T8" fmla="*/ 238 w 294"/>
                <a:gd name="T9" fmla="*/ 58 h 568"/>
                <a:gd name="T10" fmla="*/ 265 w 294"/>
                <a:gd name="T11" fmla="*/ 28 h 568"/>
                <a:gd name="T12" fmla="*/ 294 w 294"/>
                <a:gd name="T13" fmla="*/ 0 h 568"/>
                <a:gd name="T14" fmla="*/ 293 w 294"/>
                <a:gd name="T15" fmla="*/ 0 h 568"/>
                <a:gd name="T16" fmla="*/ 264 w 294"/>
                <a:gd name="T17" fmla="*/ 27 h 568"/>
                <a:gd name="T18" fmla="*/ 237 w 294"/>
                <a:gd name="T19" fmla="*/ 56 h 568"/>
                <a:gd name="T20" fmla="*/ 185 w 294"/>
                <a:gd name="T21" fmla="*/ 117 h 568"/>
                <a:gd name="T22" fmla="*/ 95 w 294"/>
                <a:gd name="T23" fmla="*/ 249 h 568"/>
                <a:gd name="T24" fmla="*/ 30 w 294"/>
                <a:gd name="T25" fmla="*/ 396 h 568"/>
                <a:gd name="T26" fmla="*/ 0 w 294"/>
                <a:gd name="T27" fmla="*/ 549 h 568"/>
                <a:gd name="T28" fmla="*/ 7 w 294"/>
                <a:gd name="T29" fmla="*/ 568 h 568"/>
                <a:gd name="T30" fmla="*/ 8 w 294"/>
                <a:gd name="T31" fmla="*/ 553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19" name="Freeform 35"/>
            <p:cNvSpPr>
              <a:spLocks/>
            </p:cNvSpPr>
            <p:nvPr/>
          </p:nvSpPr>
          <p:spPr bwMode="auto">
            <a:xfrm>
              <a:off x="7494588" y="5664200"/>
              <a:ext cx="100013" cy="209550"/>
            </a:xfrm>
            <a:custGeom>
              <a:avLst/>
              <a:gdLst>
                <a:gd name="T0" fmla="*/ 0 w 25"/>
                <a:gd name="T1" fmla="*/ 0 h 53"/>
                <a:gd name="T2" fmla="*/ 19 w 25"/>
                <a:gd name="T3" fmla="*/ 53 h 53"/>
                <a:gd name="T4" fmla="*/ 25 w 25"/>
                <a:gd name="T5" fmla="*/ 53 h 53"/>
                <a:gd name="T6" fmla="*/ 0 w 25"/>
                <a:gd name="T7" fmla="*/ 0 h 53"/>
              </a:gdLst>
              <a:ahLst/>
              <a:cxnLst>
                <a:cxn ang="0">
                  <a:pos x="T0" y="T1"/>
                </a:cxn>
                <a:cxn ang="0">
                  <a:pos x="T2" y="T3"/>
                </a:cxn>
                <a:cxn ang="0">
                  <a:pos x="T4" y="T5"/>
                </a:cxn>
                <a:cxn ang="0">
                  <a:pos x="T6" y="T7"/>
                </a:cxn>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0" name="Freeform 36"/>
            <p:cNvSpPr>
              <a:spLocks/>
            </p:cNvSpPr>
            <p:nvPr/>
          </p:nvSpPr>
          <p:spPr bwMode="auto">
            <a:xfrm>
              <a:off x="7412038" y="5081588"/>
              <a:ext cx="114300" cy="558800"/>
            </a:xfrm>
            <a:custGeom>
              <a:avLst/>
              <a:gdLst>
                <a:gd name="T0" fmla="*/ 0 w 29"/>
                <a:gd name="T1" fmla="*/ 0 h 141"/>
                <a:gd name="T2" fmla="*/ 7 w 29"/>
                <a:gd name="T3" fmla="*/ 89 h 141"/>
                <a:gd name="T4" fmla="*/ 18 w 29"/>
                <a:gd name="T5" fmla="*/ 117 h 141"/>
                <a:gd name="T6" fmla="*/ 29 w 29"/>
                <a:gd name="T7" fmla="*/ 141 h 141"/>
                <a:gd name="T8" fmla="*/ 27 w 29"/>
                <a:gd name="T9" fmla="*/ 135 h 141"/>
                <a:gd name="T10" fmla="*/ 8 w 29"/>
                <a:gd name="T11" fmla="*/ 22 h 141"/>
                <a:gd name="T12" fmla="*/ 4 w 29"/>
                <a:gd name="T13" fmla="*/ 11 h 141"/>
                <a:gd name="T14" fmla="*/ 0 w 29"/>
                <a:gd name="T15" fmla="*/ 0 h 1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1" name="Freeform 37"/>
            <p:cNvSpPr>
              <a:spLocks/>
            </p:cNvSpPr>
            <p:nvPr/>
          </p:nvSpPr>
          <p:spPr bwMode="auto">
            <a:xfrm>
              <a:off x="7412038" y="4978400"/>
              <a:ext cx="31750" cy="188913"/>
            </a:xfrm>
            <a:custGeom>
              <a:avLst/>
              <a:gdLst>
                <a:gd name="T0" fmla="*/ 0 w 8"/>
                <a:gd name="T1" fmla="*/ 26 h 48"/>
                <a:gd name="T2" fmla="*/ 4 w 8"/>
                <a:gd name="T3" fmla="*/ 37 h 48"/>
                <a:gd name="T4" fmla="*/ 8 w 8"/>
                <a:gd name="T5" fmla="*/ 48 h 48"/>
                <a:gd name="T6" fmla="*/ 7 w 8"/>
                <a:gd name="T7" fmla="*/ 19 h 48"/>
                <a:gd name="T8" fmla="*/ 0 w 8"/>
                <a:gd name="T9" fmla="*/ 0 h 48"/>
                <a:gd name="T10" fmla="*/ 0 w 8"/>
                <a:gd name="T11" fmla="*/ 4 h 48"/>
                <a:gd name="T12" fmla="*/ 0 w 8"/>
                <a:gd name="T13" fmla="*/ 26 h 48"/>
              </a:gdLst>
              <a:ahLst/>
              <a:cxnLst>
                <a:cxn ang="0">
                  <a:pos x="T0" y="T1"/>
                </a:cxn>
                <a:cxn ang="0">
                  <a:pos x="T2" y="T3"/>
                </a:cxn>
                <a:cxn ang="0">
                  <a:pos x="T4" y="T5"/>
                </a:cxn>
                <a:cxn ang="0">
                  <a:pos x="T6" y="T7"/>
                </a:cxn>
                <a:cxn ang="0">
                  <a:pos x="T8" y="T9"/>
                </a:cxn>
                <a:cxn ang="0">
                  <a:pos x="T10" y="T11"/>
                </a:cxn>
                <a:cxn ang="0">
                  <a:pos x="T12" y="T13"/>
                </a:cxn>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22" name="Freeform 38"/>
            <p:cNvSpPr>
              <a:spLocks/>
            </p:cNvSpPr>
            <p:nvPr/>
          </p:nvSpPr>
          <p:spPr bwMode="auto">
            <a:xfrm>
              <a:off x="7439026" y="5434013"/>
              <a:ext cx="174625" cy="439738"/>
            </a:xfrm>
            <a:custGeom>
              <a:avLst/>
              <a:gdLst>
                <a:gd name="T0" fmla="*/ 11 w 44"/>
                <a:gd name="T1" fmla="*/ 28 h 111"/>
                <a:gd name="T2" fmla="*/ 0 w 44"/>
                <a:gd name="T3" fmla="*/ 0 h 111"/>
                <a:gd name="T4" fmla="*/ 11 w 44"/>
                <a:gd name="T5" fmla="*/ 49 h 111"/>
                <a:gd name="T6" fmla="*/ 14 w 44"/>
                <a:gd name="T7" fmla="*/ 58 h 111"/>
                <a:gd name="T8" fmla="*/ 39 w 44"/>
                <a:gd name="T9" fmla="*/ 111 h 111"/>
                <a:gd name="T10" fmla="*/ 44 w 44"/>
                <a:gd name="T11" fmla="*/ 111 h 111"/>
                <a:gd name="T12" fmla="*/ 22 w 44"/>
                <a:gd name="T13" fmla="*/ 52 h 111"/>
                <a:gd name="T14" fmla="*/ 11 w 44"/>
                <a:gd name="T15" fmla="*/ 28 h 1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a:extLst/>
          </p:spPr>
          <p:txBody>
            <a:bodyPr vert="horz" wrap="square" lIns="91440" tIns="45720" rIns="91440" bIns="45720" numCol="1" anchor="t" anchorCtr="0" compatLnSpc="1">
              <a:prstTxWarp prst="textNoShape">
                <a:avLst/>
              </a:prstTxWarp>
            </a:bodyPr>
            <a:lstStyle/>
            <a:p>
              <a:endParaRPr lang="en-US"/>
            </a:p>
          </p:txBody>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589DD1C1-CF69-4F9E-A205-F79D8597B54A}" type="datetimeFigureOut">
              <a:rPr lang="en-US" smtClean="0"/>
              <a:pPr/>
              <a:t>10/17/2012</a:t>
            </a:fld>
            <a:endParaRPr lang="en-US"/>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1451C331-1E5A-49F0-A201-821BE6590EE4}" type="slidenum">
              <a:rPr lang="en-US" smtClean="0"/>
              <a:pPr/>
              <a:t>‹#›</a:t>
            </a:fld>
            <a:endParaRPr lang="en-US"/>
          </a:p>
        </p:txBody>
      </p:sp>
    </p:spTree>
    <p:extLst>
      <p:ext uri="{BB962C8B-B14F-4D97-AF65-F5344CB8AC3E}">
        <p14:creationId xmlns:p14="http://schemas.microsoft.com/office/powerpoint/2010/main" val="77791880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ct val="20000"/>
        </a:spcBef>
        <a:spcAft>
          <a:spcPts val="600"/>
        </a:spcAft>
        <a:buClr>
          <a:schemeClr val="accent1"/>
        </a:buClr>
        <a:buFont typeface="Wingdings 3" charset="2"/>
        <a:buChar char=""/>
        <a:defRPr sz="1200" kern="1200">
          <a:solidFill>
            <a:schemeClr val="tx1"/>
          </a:solidFill>
          <a:latin typeface="+mn-lt"/>
          <a:ea typeface="+mn-ea"/>
          <a:cs typeface="+mn-cs"/>
        </a:defRPr>
      </a:lvl6pPr>
      <a:lvl7pPr marL="2971800" indent="-228600" algn="l" defTabSz="457200" rtl="0" eaLnBrk="1" latinLnBrk="0" hangingPunct="1">
        <a:spcBef>
          <a:spcPct val="20000"/>
        </a:spcBef>
        <a:spcAft>
          <a:spcPts val="600"/>
        </a:spcAft>
        <a:buClr>
          <a:schemeClr val="accent1"/>
        </a:buClr>
        <a:buFont typeface="Wingdings 3" charset="2"/>
        <a:buChar char=""/>
        <a:defRPr sz="1200" kern="1200">
          <a:solidFill>
            <a:schemeClr val="tx1"/>
          </a:solidFill>
          <a:latin typeface="+mn-lt"/>
          <a:ea typeface="+mn-ea"/>
          <a:cs typeface="+mn-cs"/>
        </a:defRPr>
      </a:lvl7pPr>
      <a:lvl8pPr marL="3429000" indent="-228600" algn="l" defTabSz="457200" rtl="0" eaLnBrk="1" latinLnBrk="0" hangingPunct="1">
        <a:spcBef>
          <a:spcPct val="20000"/>
        </a:spcBef>
        <a:spcAft>
          <a:spcPts val="600"/>
        </a:spcAft>
        <a:buClr>
          <a:schemeClr val="accent1"/>
        </a:buClr>
        <a:buFont typeface="Wingdings 3" charset="2"/>
        <a:buChar char=""/>
        <a:defRPr sz="1200" kern="1200">
          <a:solidFill>
            <a:schemeClr val="tx1"/>
          </a:solidFill>
          <a:latin typeface="+mn-lt"/>
          <a:ea typeface="+mn-ea"/>
          <a:cs typeface="+mn-cs"/>
        </a:defRPr>
      </a:lvl8pPr>
      <a:lvl9pPr marL="3886200" indent="-228600" algn="l" defTabSz="457200" rtl="0" eaLnBrk="1" latinLnBrk="0" hangingPunct="1">
        <a:spcBef>
          <a:spcPct val="20000"/>
        </a:spcBef>
        <a:spcAft>
          <a:spcPts val="600"/>
        </a:spcAft>
        <a:buClr>
          <a:schemeClr val="accent1"/>
        </a:buClr>
        <a:buFont typeface="Wingdings 3"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15.jpeg"/><Relationship Id="rId3" Type="http://schemas.openxmlformats.org/officeDocument/2006/relationships/image" Target="../media/image10.jpeg"/><Relationship Id="rId7" Type="http://schemas.openxmlformats.org/officeDocument/2006/relationships/image" Target="../media/image14.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3.jpeg"/><Relationship Id="rId5" Type="http://schemas.openxmlformats.org/officeDocument/2006/relationships/image" Target="../media/image12.jpeg"/><Relationship Id="rId4" Type="http://schemas.openxmlformats.org/officeDocument/2006/relationships/image" Target="../media/image11.jpeg"/></Relationships>
</file>

<file path=ppt/slides/_rels/slide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8.jpeg"/><Relationship Id="rId4" Type="http://schemas.openxmlformats.org/officeDocument/2006/relationships/image" Target="../media/image17.jpeg"/></Relationships>
</file>

<file path=ppt/slides/_rels/slide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4.jpeg"/></Relationships>
</file>

<file path=ppt/slides/_rels/slide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ctrTitle"/>
          </p:nvPr>
        </p:nvSpPr>
        <p:spPr>
          <a:xfrm>
            <a:off x="1714499" y="953032"/>
            <a:ext cx="8672209" cy="949433"/>
          </a:xfrm>
        </p:spPr>
        <p:txBody>
          <a:bodyPr>
            <a:normAutofit/>
          </a:bodyPr>
          <a:lstStyle/>
          <a:p>
            <a:pPr algn="ctr"/>
            <a:r>
              <a:rPr lang="en-US" dirty="0" smtClean="0">
                <a:ln w="0"/>
                <a:effectLst>
                  <a:outerShdw blurRad="38100" dist="19050" dir="2700000" algn="tl" rotWithShape="0">
                    <a:schemeClr val="tx1">
                      <a:alpha val="40000"/>
                    </a:schemeClr>
                  </a:outerShdw>
                </a:effectLst>
              </a:rPr>
              <a:t>Berserker Project Update</a:t>
            </a:r>
            <a:endParaRPr lang="en-US" dirty="0">
              <a:ln w="0"/>
              <a:effectLst>
                <a:outerShdw blurRad="38100" dist="19050" dir="2700000" algn="tl" rotWithShape="0">
                  <a:schemeClr val="tx1">
                    <a:alpha val="40000"/>
                  </a:schemeClr>
                </a:outerShdw>
              </a:effectLst>
            </a:endParaRPr>
          </a:p>
        </p:txBody>
      </p:sp>
      <p:sp>
        <p:nvSpPr>
          <p:cNvPr id="5" name="Subtitle 2"/>
          <p:cNvSpPr>
            <a:spLocks noGrp="1"/>
          </p:cNvSpPr>
          <p:nvPr>
            <p:ph type="subTitle" idx="1"/>
          </p:nvPr>
        </p:nvSpPr>
        <p:spPr>
          <a:xfrm>
            <a:off x="2773852" y="1868861"/>
            <a:ext cx="6400800" cy="703683"/>
          </a:xfrm>
        </p:spPr>
        <p:txBody>
          <a:bodyPr>
            <a:normAutofit/>
          </a:bodyPr>
          <a:lstStyle/>
          <a:p>
            <a:pPr algn="ctr"/>
            <a:r>
              <a:rPr lang="en-US" sz="2800" dirty="0" smtClean="0">
                <a:ln w="0"/>
                <a:solidFill>
                  <a:schemeClr val="tx1"/>
                </a:solidFill>
                <a:effectLst>
                  <a:outerShdw blurRad="38100" dist="19050" dir="2700000" algn="tl" rotWithShape="0">
                    <a:schemeClr val="tx1">
                      <a:alpha val="40000"/>
                    </a:schemeClr>
                  </a:outerShdw>
                </a:effectLst>
              </a:rPr>
              <a:t>Presented By: 8-Bit Bacon</a:t>
            </a:r>
            <a:endParaRPr lang="en-US" sz="2800" dirty="0">
              <a:ln w="0"/>
              <a:solidFill>
                <a:schemeClr val="tx1"/>
              </a:solidFill>
              <a:effectLst>
                <a:outerShdw blurRad="38100" dist="19050" dir="2700000" algn="tl" rotWithShape="0">
                  <a:schemeClr val="tx1">
                    <a:alpha val="40000"/>
                  </a:schemeClr>
                </a:outerShdw>
              </a:effectLst>
            </a:endParaRPr>
          </a:p>
        </p:txBody>
      </p:sp>
      <p:pic>
        <p:nvPicPr>
          <p:cNvPr id="6" name="Picture 5"/>
          <p:cNvPicPr>
            <a:picLocks noChangeAspect="1"/>
          </p:cNvPicPr>
          <p:nvPr/>
        </p:nvPicPr>
        <p:blipFill>
          <a:blip r:embed="rId3" cstate="print"/>
          <a:stretch>
            <a:fillRect/>
          </a:stretch>
        </p:blipFill>
        <p:spPr>
          <a:xfrm>
            <a:off x="3383756" y="2498629"/>
            <a:ext cx="1219048" cy="1219048"/>
          </a:xfrm>
          <a:prstGeom prst="rect">
            <a:avLst/>
          </a:prstGeom>
        </p:spPr>
      </p:pic>
      <p:pic>
        <p:nvPicPr>
          <p:cNvPr id="7" name="Picture 6"/>
          <p:cNvPicPr>
            <a:picLocks noChangeAspect="1"/>
          </p:cNvPicPr>
          <p:nvPr/>
        </p:nvPicPr>
        <p:blipFill>
          <a:blip r:embed="rId4" cstate="print"/>
          <a:stretch>
            <a:fillRect/>
          </a:stretch>
        </p:blipFill>
        <p:spPr>
          <a:xfrm>
            <a:off x="4679004" y="2498629"/>
            <a:ext cx="1219048" cy="1219048"/>
          </a:xfrm>
          <a:prstGeom prst="rect">
            <a:avLst/>
          </a:prstGeom>
        </p:spPr>
      </p:pic>
      <p:pic>
        <p:nvPicPr>
          <p:cNvPr id="8" name="Picture 7"/>
          <p:cNvPicPr>
            <a:picLocks noChangeAspect="1"/>
          </p:cNvPicPr>
          <p:nvPr/>
        </p:nvPicPr>
        <p:blipFill>
          <a:blip r:embed="rId5" cstate="print"/>
          <a:stretch>
            <a:fillRect/>
          </a:stretch>
        </p:blipFill>
        <p:spPr>
          <a:xfrm>
            <a:off x="5974252" y="2495991"/>
            <a:ext cx="1219048" cy="1219048"/>
          </a:xfrm>
          <a:prstGeom prst="rect">
            <a:avLst/>
          </a:prstGeom>
        </p:spPr>
      </p:pic>
      <p:pic>
        <p:nvPicPr>
          <p:cNvPr id="9" name="Picture 8"/>
          <p:cNvPicPr>
            <a:picLocks noChangeAspect="1"/>
          </p:cNvPicPr>
          <p:nvPr/>
        </p:nvPicPr>
        <p:blipFill>
          <a:blip r:embed="rId6" cstate="print"/>
          <a:stretch>
            <a:fillRect/>
          </a:stretch>
        </p:blipFill>
        <p:spPr>
          <a:xfrm>
            <a:off x="7281223" y="2495991"/>
            <a:ext cx="1219048" cy="1219048"/>
          </a:xfrm>
          <a:prstGeom prst="rect">
            <a:avLst/>
          </a:prstGeom>
        </p:spPr>
      </p:pic>
      <p:pic>
        <p:nvPicPr>
          <p:cNvPr id="10" name="Picture 9"/>
          <p:cNvPicPr>
            <a:picLocks noChangeAspect="1"/>
          </p:cNvPicPr>
          <p:nvPr/>
        </p:nvPicPr>
        <p:blipFill>
          <a:blip r:embed="rId7" cstate="print"/>
          <a:stretch>
            <a:fillRect/>
          </a:stretch>
        </p:blipFill>
        <p:spPr>
          <a:xfrm>
            <a:off x="3383756" y="4657552"/>
            <a:ext cx="1219048" cy="1219048"/>
          </a:xfrm>
          <a:prstGeom prst="rect">
            <a:avLst/>
          </a:prstGeom>
        </p:spPr>
      </p:pic>
      <p:pic>
        <p:nvPicPr>
          <p:cNvPr id="11" name="Picture 10"/>
          <p:cNvPicPr>
            <a:picLocks noChangeAspect="1"/>
          </p:cNvPicPr>
          <p:nvPr/>
        </p:nvPicPr>
        <p:blipFill>
          <a:blip r:embed="rId8" cstate="print"/>
          <a:stretch>
            <a:fillRect/>
          </a:stretch>
        </p:blipFill>
        <p:spPr>
          <a:xfrm>
            <a:off x="4679004" y="4657552"/>
            <a:ext cx="1219048" cy="1219048"/>
          </a:xfrm>
          <a:prstGeom prst="rect">
            <a:avLst/>
          </a:prstGeom>
        </p:spPr>
      </p:pic>
      <p:pic>
        <p:nvPicPr>
          <p:cNvPr id="12" name="Picture 11"/>
          <p:cNvPicPr>
            <a:picLocks noChangeAspect="1"/>
          </p:cNvPicPr>
          <p:nvPr/>
        </p:nvPicPr>
        <p:blipFill>
          <a:blip r:embed="rId9" cstate="print"/>
          <a:stretch>
            <a:fillRect/>
          </a:stretch>
        </p:blipFill>
        <p:spPr>
          <a:xfrm>
            <a:off x="5974252" y="4654914"/>
            <a:ext cx="1219048" cy="1219048"/>
          </a:xfrm>
          <a:prstGeom prst="rect">
            <a:avLst/>
          </a:prstGeom>
        </p:spPr>
      </p:pic>
      <p:pic>
        <p:nvPicPr>
          <p:cNvPr id="13" name="Picture 12"/>
          <p:cNvPicPr>
            <a:picLocks noChangeAspect="1"/>
          </p:cNvPicPr>
          <p:nvPr/>
        </p:nvPicPr>
        <p:blipFill>
          <a:blip r:embed="rId10" cstate="print"/>
          <a:stretch>
            <a:fillRect/>
          </a:stretch>
        </p:blipFill>
        <p:spPr>
          <a:xfrm>
            <a:off x="7281223" y="4654914"/>
            <a:ext cx="1219048" cy="1219048"/>
          </a:xfrm>
          <a:prstGeom prst="rect">
            <a:avLst/>
          </a:prstGeom>
        </p:spPr>
      </p:pic>
      <p:sp>
        <p:nvSpPr>
          <p:cNvPr id="14" name="Subtitle 2"/>
          <p:cNvSpPr txBox="1">
            <a:spLocks/>
          </p:cNvSpPr>
          <p:nvPr/>
        </p:nvSpPr>
        <p:spPr>
          <a:xfrm>
            <a:off x="3389892" y="3759910"/>
            <a:ext cx="1207865" cy="554514"/>
          </a:xfrm>
          <a:prstGeom prst="rect">
            <a:avLst/>
          </a:prstGeom>
        </p:spPr>
        <p:txBody>
          <a:bodyPr vert="horz" lIns="91440" tIns="45720" rIns="91440" bIns="45720" rtlCol="0" anchor="t">
            <a:noAutofit/>
          </a:bodyPr>
          <a:lstStyle/>
          <a:p>
            <a:pPr marL="0" marR="0" lvl="0" indent="0" algn="ctr" defTabSz="457200" rtl="0" eaLnBrk="1" fontAlgn="auto" latinLnBrk="0" hangingPunct="1">
              <a:lnSpc>
                <a:spcPct val="100000"/>
              </a:lnSpc>
              <a:spcBef>
                <a:spcPct val="20000"/>
              </a:spcBef>
              <a:spcAft>
                <a:spcPts val="600"/>
              </a:spcAft>
              <a:buClr>
                <a:schemeClr val="accent1"/>
              </a:buClr>
              <a:buSzTx/>
              <a:buFont typeface="Wingdings 3" charset="2"/>
              <a:buNone/>
              <a:tabLst/>
              <a:defRPr/>
            </a:pPr>
            <a:r>
              <a:rPr kumimoji="0" lang="en-US" sz="1600" b="1" i="0" u="none" strike="noStrike" kern="1200" cap="none" spc="0" normalizeH="0" baseline="0" noProof="0" dirty="0" smtClean="0">
                <a:ln w="0"/>
                <a:solidFill>
                  <a:schemeClr val="tx1"/>
                </a:solidFill>
                <a:effectLst>
                  <a:outerShdw blurRad="38100" dist="19050" dir="2700000" algn="tl" rotWithShape="0">
                    <a:schemeClr val="tx1">
                      <a:alpha val="40000"/>
                    </a:schemeClr>
                  </a:outerShdw>
                </a:effectLst>
                <a:uLnTx/>
                <a:uFillTx/>
                <a:latin typeface="+mn-lt"/>
                <a:ea typeface="+mn-ea"/>
                <a:cs typeface="+mn-cs"/>
              </a:rPr>
              <a:t>Daniel</a:t>
            </a:r>
            <a:r>
              <a:rPr kumimoji="0" lang="en-US" sz="1600" b="1" i="0" u="none" strike="noStrike" kern="1200" cap="none" spc="0" normalizeH="0" noProof="0" dirty="0" smtClean="0">
                <a:ln w="0"/>
                <a:solidFill>
                  <a:schemeClr val="tx1"/>
                </a:solidFill>
                <a:effectLst>
                  <a:outerShdw blurRad="38100" dist="19050" dir="2700000" algn="tl" rotWithShape="0">
                    <a:schemeClr val="tx1">
                      <a:alpha val="40000"/>
                    </a:schemeClr>
                  </a:outerShdw>
                </a:effectLst>
                <a:uLnTx/>
                <a:uFillTx/>
                <a:latin typeface="+mn-lt"/>
                <a:ea typeface="+mn-ea"/>
                <a:cs typeface="+mn-cs"/>
              </a:rPr>
              <a:t> </a:t>
            </a:r>
            <a:r>
              <a:rPr lang="en-US" sz="1600" b="1" dirty="0" smtClean="0">
                <a:ln w="0"/>
                <a:effectLst>
                  <a:outerShdw blurRad="38100" dist="19050" dir="2700000" algn="tl" rotWithShape="0">
                    <a:schemeClr val="tx1">
                      <a:alpha val="40000"/>
                    </a:schemeClr>
                  </a:outerShdw>
                </a:effectLst>
              </a:rPr>
              <a:t>Lima</a:t>
            </a:r>
            <a:endParaRPr kumimoji="0" lang="en-US" sz="1600" b="1" i="0" u="none" strike="noStrike" kern="1200" cap="none" spc="0" normalizeH="0" baseline="0" noProof="0" dirty="0">
              <a:ln w="0"/>
              <a:solidFill>
                <a:schemeClr val="tx1"/>
              </a:solidFill>
              <a:effectLst>
                <a:outerShdw blurRad="38100" dist="19050" dir="2700000" algn="tl" rotWithShape="0">
                  <a:schemeClr val="tx1">
                    <a:alpha val="40000"/>
                  </a:schemeClr>
                </a:outerShdw>
              </a:effectLst>
              <a:uLnTx/>
              <a:uFillTx/>
              <a:latin typeface="+mn-lt"/>
              <a:ea typeface="+mn-ea"/>
              <a:cs typeface="+mn-cs"/>
            </a:endParaRPr>
          </a:p>
        </p:txBody>
      </p:sp>
      <p:sp>
        <p:nvSpPr>
          <p:cNvPr id="15" name="Subtitle 2"/>
          <p:cNvSpPr txBox="1">
            <a:spLocks/>
          </p:cNvSpPr>
          <p:nvPr/>
        </p:nvSpPr>
        <p:spPr>
          <a:xfrm>
            <a:off x="4675632" y="3732006"/>
            <a:ext cx="1207865" cy="554514"/>
          </a:xfrm>
          <a:prstGeom prst="rect">
            <a:avLst/>
          </a:prstGeom>
        </p:spPr>
        <p:txBody>
          <a:bodyPr vert="horz" lIns="91440" tIns="45720" rIns="91440" bIns="45720" rtlCol="0" anchor="t">
            <a:noAutofit/>
          </a:bodyPr>
          <a:lstStyle/>
          <a:p>
            <a:pPr marL="0" marR="0" lvl="0" indent="0" algn="ctr" defTabSz="457200" rtl="0" eaLnBrk="1" fontAlgn="auto" latinLnBrk="0" hangingPunct="1">
              <a:lnSpc>
                <a:spcPct val="100000"/>
              </a:lnSpc>
              <a:spcBef>
                <a:spcPct val="20000"/>
              </a:spcBef>
              <a:spcAft>
                <a:spcPts val="600"/>
              </a:spcAft>
              <a:buClr>
                <a:schemeClr val="accent1"/>
              </a:buClr>
              <a:buSzTx/>
              <a:buFont typeface="Wingdings 3" charset="2"/>
              <a:buNone/>
              <a:tabLst/>
              <a:defRPr/>
            </a:pPr>
            <a:r>
              <a:rPr kumimoji="0" lang="en-US" sz="1600" b="1" i="0" u="none" strike="noStrike" kern="1200" cap="none" spc="0" normalizeH="0" baseline="0" noProof="0" dirty="0" smtClean="0">
                <a:ln w="0"/>
                <a:solidFill>
                  <a:schemeClr val="tx1"/>
                </a:solidFill>
                <a:effectLst>
                  <a:outerShdw blurRad="38100" dist="19050" dir="2700000" algn="tl" rotWithShape="0">
                    <a:schemeClr val="tx1">
                      <a:alpha val="40000"/>
                    </a:schemeClr>
                  </a:outerShdw>
                </a:effectLst>
                <a:uLnTx/>
                <a:uFillTx/>
                <a:latin typeface="+mn-lt"/>
                <a:ea typeface="+mn-ea"/>
                <a:cs typeface="+mn-cs"/>
              </a:rPr>
              <a:t>Charles “CJ” Meade</a:t>
            </a:r>
            <a:endParaRPr kumimoji="0" lang="en-US" sz="1600" b="1" i="0" u="none" strike="noStrike" kern="1200" cap="none" spc="0" normalizeH="0" baseline="0" noProof="0" dirty="0">
              <a:ln w="0"/>
              <a:solidFill>
                <a:schemeClr val="tx1"/>
              </a:solidFill>
              <a:effectLst>
                <a:outerShdw blurRad="38100" dist="19050" dir="2700000" algn="tl" rotWithShape="0">
                  <a:schemeClr val="tx1">
                    <a:alpha val="40000"/>
                  </a:schemeClr>
                </a:outerShdw>
              </a:effectLst>
              <a:uLnTx/>
              <a:uFillTx/>
              <a:latin typeface="+mn-lt"/>
              <a:ea typeface="+mn-ea"/>
              <a:cs typeface="+mn-cs"/>
            </a:endParaRPr>
          </a:p>
        </p:txBody>
      </p:sp>
      <p:sp>
        <p:nvSpPr>
          <p:cNvPr id="16" name="Subtitle 2"/>
          <p:cNvSpPr txBox="1">
            <a:spLocks/>
          </p:cNvSpPr>
          <p:nvPr/>
        </p:nvSpPr>
        <p:spPr>
          <a:xfrm>
            <a:off x="5974252" y="3716981"/>
            <a:ext cx="1207865" cy="554514"/>
          </a:xfrm>
          <a:prstGeom prst="rect">
            <a:avLst/>
          </a:prstGeom>
        </p:spPr>
        <p:txBody>
          <a:bodyPr vert="horz" lIns="91440" tIns="45720" rIns="91440" bIns="45720" rtlCol="0" anchor="t">
            <a:noAutofit/>
          </a:bodyPr>
          <a:lstStyle/>
          <a:p>
            <a:pPr marL="0" marR="0" lvl="0" indent="0" algn="ctr" defTabSz="457200" rtl="0" eaLnBrk="1" fontAlgn="auto" latinLnBrk="0" hangingPunct="1">
              <a:lnSpc>
                <a:spcPct val="100000"/>
              </a:lnSpc>
              <a:spcBef>
                <a:spcPct val="20000"/>
              </a:spcBef>
              <a:spcAft>
                <a:spcPts val="600"/>
              </a:spcAft>
              <a:buClr>
                <a:schemeClr val="accent1"/>
              </a:buClr>
              <a:buSzTx/>
              <a:buFont typeface="Wingdings 3" charset="2"/>
              <a:buNone/>
              <a:tabLst/>
              <a:defRPr/>
            </a:pPr>
            <a:r>
              <a:rPr kumimoji="0" lang="en-US" sz="1600" b="1" i="0" u="none" strike="noStrike" kern="1200" cap="none" spc="0" normalizeH="0" baseline="0" noProof="0" dirty="0" smtClean="0">
                <a:ln w="0"/>
                <a:solidFill>
                  <a:schemeClr val="tx1"/>
                </a:solidFill>
                <a:effectLst>
                  <a:outerShdw blurRad="38100" dist="19050" dir="2700000" algn="tl" rotWithShape="0">
                    <a:schemeClr val="tx1">
                      <a:alpha val="40000"/>
                    </a:schemeClr>
                  </a:outerShdw>
                </a:effectLst>
                <a:uLnTx/>
                <a:uFillTx/>
                <a:latin typeface="+mn-lt"/>
                <a:ea typeface="+mn-ea"/>
                <a:cs typeface="+mn-cs"/>
              </a:rPr>
              <a:t>Justin </a:t>
            </a:r>
            <a:r>
              <a:rPr kumimoji="0" lang="en-US" sz="1600" b="1" i="0" u="none" strike="noStrike" kern="1200" cap="none" spc="0" normalizeH="0" baseline="0" noProof="0" dirty="0" err="1" smtClean="0">
                <a:ln w="0"/>
                <a:solidFill>
                  <a:schemeClr val="tx1"/>
                </a:solidFill>
                <a:effectLst>
                  <a:outerShdw blurRad="38100" dist="19050" dir="2700000" algn="tl" rotWithShape="0">
                    <a:schemeClr val="tx1">
                      <a:alpha val="40000"/>
                    </a:schemeClr>
                  </a:outerShdw>
                </a:effectLst>
                <a:uLnTx/>
                <a:uFillTx/>
                <a:latin typeface="+mn-lt"/>
                <a:ea typeface="+mn-ea"/>
                <a:cs typeface="+mn-cs"/>
              </a:rPr>
              <a:t>Maza</a:t>
            </a:r>
            <a:endParaRPr kumimoji="0" lang="en-US" sz="1600" b="1" i="0" u="none" strike="noStrike" kern="1200" cap="none" spc="0" normalizeH="0" baseline="0" noProof="0" dirty="0">
              <a:ln w="0"/>
              <a:solidFill>
                <a:schemeClr val="tx1"/>
              </a:solidFill>
              <a:effectLst>
                <a:outerShdw blurRad="38100" dist="19050" dir="2700000" algn="tl" rotWithShape="0">
                  <a:schemeClr val="tx1">
                    <a:alpha val="40000"/>
                  </a:schemeClr>
                </a:outerShdw>
              </a:effectLst>
              <a:uLnTx/>
              <a:uFillTx/>
              <a:latin typeface="+mn-lt"/>
              <a:ea typeface="+mn-ea"/>
              <a:cs typeface="+mn-cs"/>
            </a:endParaRPr>
          </a:p>
        </p:txBody>
      </p:sp>
      <p:sp>
        <p:nvSpPr>
          <p:cNvPr id="17" name="Subtitle 2"/>
          <p:cNvSpPr txBox="1">
            <a:spLocks/>
          </p:cNvSpPr>
          <p:nvPr/>
        </p:nvSpPr>
        <p:spPr>
          <a:xfrm>
            <a:off x="7262140" y="3716981"/>
            <a:ext cx="1207865" cy="554514"/>
          </a:xfrm>
          <a:prstGeom prst="rect">
            <a:avLst/>
          </a:prstGeom>
        </p:spPr>
        <p:txBody>
          <a:bodyPr vert="horz" lIns="91440" tIns="45720" rIns="91440" bIns="45720" rtlCol="0" anchor="t">
            <a:noAutofit/>
          </a:bodyPr>
          <a:lstStyle/>
          <a:p>
            <a:pPr marL="0" marR="0" lvl="0" indent="0" algn="ctr" defTabSz="457200" rtl="0" eaLnBrk="1" fontAlgn="auto" latinLnBrk="0" hangingPunct="1">
              <a:lnSpc>
                <a:spcPct val="100000"/>
              </a:lnSpc>
              <a:spcBef>
                <a:spcPct val="20000"/>
              </a:spcBef>
              <a:spcAft>
                <a:spcPts val="600"/>
              </a:spcAft>
              <a:buClr>
                <a:schemeClr val="accent1"/>
              </a:buClr>
              <a:buSzTx/>
              <a:buFont typeface="Wingdings 3" charset="2"/>
              <a:buNone/>
              <a:tabLst/>
              <a:defRPr/>
            </a:pPr>
            <a:r>
              <a:rPr kumimoji="0" lang="en-US" sz="1600" b="1" i="0" u="none" strike="noStrike" kern="1200" cap="none" spc="0" normalizeH="0" baseline="0" noProof="0" dirty="0" smtClean="0">
                <a:ln w="0"/>
                <a:solidFill>
                  <a:schemeClr val="tx1"/>
                </a:solidFill>
                <a:effectLst>
                  <a:outerShdw blurRad="38100" dist="19050" dir="2700000" algn="tl" rotWithShape="0">
                    <a:schemeClr val="tx1">
                      <a:alpha val="40000"/>
                    </a:schemeClr>
                  </a:outerShdw>
                </a:effectLst>
                <a:uLnTx/>
                <a:uFillTx/>
                <a:latin typeface="+mn-lt"/>
                <a:ea typeface="+mn-ea"/>
                <a:cs typeface="+mn-cs"/>
              </a:rPr>
              <a:t>Roberto </a:t>
            </a:r>
            <a:r>
              <a:rPr kumimoji="0" lang="en-US" sz="1600" b="1" i="0" u="none" strike="noStrike" kern="1200" cap="none" spc="0" normalizeH="0" baseline="0" noProof="0" dirty="0" err="1" smtClean="0">
                <a:ln w="0"/>
                <a:solidFill>
                  <a:schemeClr val="tx1"/>
                </a:solidFill>
                <a:effectLst>
                  <a:outerShdw blurRad="38100" dist="19050" dir="2700000" algn="tl" rotWithShape="0">
                    <a:schemeClr val="tx1">
                      <a:alpha val="40000"/>
                    </a:schemeClr>
                  </a:outerShdw>
                </a:effectLst>
                <a:uLnTx/>
                <a:uFillTx/>
                <a:latin typeface="+mn-lt"/>
                <a:ea typeface="+mn-ea"/>
                <a:cs typeface="+mn-cs"/>
              </a:rPr>
              <a:t>Rubiano</a:t>
            </a:r>
            <a:endParaRPr kumimoji="0" lang="en-US" sz="1600" b="1" i="0" u="none" strike="noStrike" kern="1200" cap="none" spc="0" normalizeH="0" baseline="0" noProof="0" dirty="0">
              <a:ln w="0"/>
              <a:solidFill>
                <a:schemeClr val="tx1"/>
              </a:solidFill>
              <a:effectLst>
                <a:outerShdw blurRad="38100" dist="19050" dir="2700000" algn="tl" rotWithShape="0">
                  <a:schemeClr val="tx1">
                    <a:alpha val="40000"/>
                  </a:schemeClr>
                </a:outerShdw>
              </a:effectLst>
              <a:uLnTx/>
              <a:uFillTx/>
              <a:latin typeface="+mn-lt"/>
              <a:ea typeface="+mn-ea"/>
              <a:cs typeface="+mn-cs"/>
            </a:endParaRPr>
          </a:p>
        </p:txBody>
      </p:sp>
      <p:sp>
        <p:nvSpPr>
          <p:cNvPr id="18" name="Subtitle 2"/>
          <p:cNvSpPr txBox="1">
            <a:spLocks/>
          </p:cNvSpPr>
          <p:nvPr/>
        </p:nvSpPr>
        <p:spPr>
          <a:xfrm>
            <a:off x="3385599" y="5880632"/>
            <a:ext cx="1207865" cy="554514"/>
          </a:xfrm>
          <a:prstGeom prst="rect">
            <a:avLst/>
          </a:prstGeom>
        </p:spPr>
        <p:txBody>
          <a:bodyPr vert="horz" lIns="91440" tIns="45720" rIns="91440" bIns="45720" rtlCol="0" anchor="t">
            <a:noAutofit/>
          </a:bodyPr>
          <a:lstStyle/>
          <a:p>
            <a:pPr marL="0" marR="0" lvl="0" indent="0" algn="ctr" defTabSz="457200" rtl="0" eaLnBrk="1" fontAlgn="auto" latinLnBrk="0" hangingPunct="1">
              <a:lnSpc>
                <a:spcPct val="100000"/>
              </a:lnSpc>
              <a:spcBef>
                <a:spcPct val="20000"/>
              </a:spcBef>
              <a:spcAft>
                <a:spcPts val="600"/>
              </a:spcAft>
              <a:buClr>
                <a:schemeClr val="accent1"/>
              </a:buClr>
              <a:buSzTx/>
              <a:buFont typeface="Wingdings 3" charset="2"/>
              <a:buNone/>
              <a:tabLst/>
              <a:defRPr/>
            </a:pPr>
            <a:r>
              <a:rPr kumimoji="0" lang="en-US" sz="1600" b="1" i="0" u="none" strike="noStrike" kern="1200" cap="none" spc="0" normalizeH="0" baseline="0" noProof="0" dirty="0" smtClean="0">
                <a:ln w="0"/>
                <a:solidFill>
                  <a:schemeClr val="tx1"/>
                </a:solidFill>
                <a:effectLst>
                  <a:outerShdw blurRad="38100" dist="19050" dir="2700000" algn="tl" rotWithShape="0">
                    <a:schemeClr val="tx1">
                      <a:alpha val="40000"/>
                    </a:schemeClr>
                  </a:outerShdw>
                </a:effectLst>
                <a:uLnTx/>
                <a:uFillTx/>
                <a:latin typeface="+mn-lt"/>
                <a:ea typeface="+mn-ea"/>
                <a:cs typeface="+mn-cs"/>
              </a:rPr>
              <a:t>Matthew</a:t>
            </a:r>
            <a:r>
              <a:rPr lang="en-US" sz="1600" b="1" dirty="0">
                <a:ln w="0"/>
                <a:effectLst>
                  <a:outerShdw blurRad="38100" dist="19050" dir="2700000" algn="tl" rotWithShape="0">
                    <a:schemeClr val="tx1">
                      <a:alpha val="40000"/>
                    </a:schemeClr>
                  </a:outerShdw>
                </a:effectLst>
              </a:rPr>
              <a:t> </a:t>
            </a:r>
            <a:r>
              <a:rPr lang="en-US" sz="1600" b="1" dirty="0" err="1" smtClean="0">
                <a:ln w="0"/>
                <a:effectLst>
                  <a:outerShdw blurRad="38100" dist="19050" dir="2700000" algn="tl" rotWithShape="0">
                    <a:schemeClr val="tx1">
                      <a:alpha val="40000"/>
                    </a:schemeClr>
                  </a:outerShdw>
                </a:effectLst>
              </a:rPr>
              <a:t>Birky</a:t>
            </a:r>
            <a:endParaRPr kumimoji="0" lang="en-US" sz="1600" b="1" i="0" u="none" strike="noStrike" kern="1200" cap="none" spc="0" normalizeH="0" baseline="0" noProof="0" dirty="0" smtClean="0">
              <a:ln w="0"/>
              <a:solidFill>
                <a:schemeClr val="tx1"/>
              </a:solidFill>
              <a:effectLst>
                <a:outerShdw blurRad="38100" dist="19050" dir="2700000" algn="tl" rotWithShape="0">
                  <a:schemeClr val="tx1">
                    <a:alpha val="40000"/>
                  </a:schemeClr>
                </a:outerShdw>
              </a:effectLst>
              <a:uLnTx/>
              <a:uFillTx/>
              <a:latin typeface="+mn-lt"/>
              <a:ea typeface="+mn-ea"/>
              <a:cs typeface="+mn-cs"/>
            </a:endParaRPr>
          </a:p>
        </p:txBody>
      </p:sp>
      <p:sp>
        <p:nvSpPr>
          <p:cNvPr id="19" name="Subtitle 2"/>
          <p:cNvSpPr txBox="1">
            <a:spLocks/>
          </p:cNvSpPr>
          <p:nvPr/>
        </p:nvSpPr>
        <p:spPr>
          <a:xfrm>
            <a:off x="4660608" y="5867753"/>
            <a:ext cx="1207865" cy="554514"/>
          </a:xfrm>
          <a:prstGeom prst="rect">
            <a:avLst/>
          </a:prstGeom>
        </p:spPr>
        <p:txBody>
          <a:bodyPr vert="horz" lIns="91440" tIns="45720" rIns="91440" bIns="45720" rtlCol="0" anchor="t">
            <a:noAutofit/>
          </a:bodyPr>
          <a:lstStyle/>
          <a:p>
            <a:pPr marL="0" marR="0" lvl="0" indent="0" algn="ctr" defTabSz="457200" rtl="0" eaLnBrk="1" fontAlgn="auto" latinLnBrk="0" hangingPunct="1">
              <a:lnSpc>
                <a:spcPct val="100000"/>
              </a:lnSpc>
              <a:spcBef>
                <a:spcPct val="20000"/>
              </a:spcBef>
              <a:spcAft>
                <a:spcPts val="600"/>
              </a:spcAft>
              <a:buClr>
                <a:schemeClr val="accent1"/>
              </a:buClr>
              <a:buSzTx/>
              <a:buFont typeface="Wingdings 3" charset="2"/>
              <a:buNone/>
              <a:tabLst/>
              <a:defRPr/>
            </a:pPr>
            <a:r>
              <a:rPr kumimoji="0" lang="en-US" sz="1600" b="1" i="0" u="none" strike="noStrike" kern="1200" cap="none" spc="0" normalizeH="0" baseline="0" noProof="0" dirty="0" smtClean="0">
                <a:ln w="0"/>
                <a:solidFill>
                  <a:schemeClr val="tx1"/>
                </a:solidFill>
                <a:effectLst>
                  <a:outerShdw blurRad="38100" dist="19050" dir="2700000" algn="tl" rotWithShape="0">
                    <a:schemeClr val="tx1">
                      <a:alpha val="40000"/>
                    </a:schemeClr>
                  </a:outerShdw>
                </a:effectLst>
                <a:uLnTx/>
                <a:uFillTx/>
                <a:latin typeface="+mn-lt"/>
                <a:ea typeface="+mn-ea"/>
                <a:cs typeface="+mn-cs"/>
              </a:rPr>
              <a:t>Sean Welch</a:t>
            </a:r>
          </a:p>
        </p:txBody>
      </p:sp>
      <p:sp>
        <p:nvSpPr>
          <p:cNvPr id="20" name="Subtitle 2"/>
          <p:cNvSpPr txBox="1">
            <a:spLocks/>
          </p:cNvSpPr>
          <p:nvPr/>
        </p:nvSpPr>
        <p:spPr>
          <a:xfrm>
            <a:off x="5961374" y="5893511"/>
            <a:ext cx="1207865" cy="554514"/>
          </a:xfrm>
          <a:prstGeom prst="rect">
            <a:avLst/>
          </a:prstGeom>
        </p:spPr>
        <p:txBody>
          <a:bodyPr vert="horz" lIns="91440" tIns="45720" rIns="91440" bIns="45720" rtlCol="0" anchor="t">
            <a:noAutofit/>
          </a:bodyPr>
          <a:lstStyle/>
          <a:p>
            <a:pPr marL="0" marR="0" lvl="0" indent="0" algn="ctr" defTabSz="457200" rtl="0" eaLnBrk="1" fontAlgn="auto" latinLnBrk="0" hangingPunct="1">
              <a:lnSpc>
                <a:spcPct val="100000"/>
              </a:lnSpc>
              <a:spcBef>
                <a:spcPct val="20000"/>
              </a:spcBef>
              <a:spcAft>
                <a:spcPts val="600"/>
              </a:spcAft>
              <a:buClr>
                <a:schemeClr val="accent1"/>
              </a:buClr>
              <a:buSzTx/>
              <a:buFont typeface="Wingdings 3" charset="2"/>
              <a:buNone/>
              <a:tabLst/>
              <a:defRPr/>
            </a:pPr>
            <a:r>
              <a:rPr kumimoji="0" lang="en-US" sz="1600" b="1" i="0" u="none" strike="noStrike" kern="1200" cap="none" spc="0" normalizeH="0" baseline="0" noProof="0" dirty="0" smtClean="0">
                <a:ln w="0"/>
                <a:solidFill>
                  <a:schemeClr val="tx1"/>
                </a:solidFill>
                <a:effectLst>
                  <a:outerShdw blurRad="38100" dist="19050" dir="2700000" algn="tl" rotWithShape="0">
                    <a:schemeClr val="tx1">
                      <a:alpha val="40000"/>
                    </a:schemeClr>
                  </a:outerShdw>
                </a:effectLst>
                <a:uLnTx/>
                <a:uFillTx/>
                <a:latin typeface="+mn-lt"/>
                <a:ea typeface="+mn-ea"/>
                <a:cs typeface="+mn-cs"/>
              </a:rPr>
              <a:t>Santiago </a:t>
            </a:r>
            <a:r>
              <a:rPr kumimoji="0" lang="en-US" sz="1600" b="1" i="0" u="none" strike="noStrike" kern="1200" cap="none" spc="0" normalizeH="0" baseline="0" noProof="0" dirty="0" err="1" smtClean="0">
                <a:ln w="0"/>
                <a:solidFill>
                  <a:schemeClr val="tx1"/>
                </a:solidFill>
                <a:effectLst>
                  <a:outerShdw blurRad="38100" dist="19050" dir="2700000" algn="tl" rotWithShape="0">
                    <a:schemeClr val="tx1">
                      <a:alpha val="40000"/>
                    </a:schemeClr>
                  </a:outerShdw>
                </a:effectLst>
                <a:uLnTx/>
                <a:uFillTx/>
                <a:latin typeface="+mn-lt"/>
                <a:ea typeface="+mn-ea"/>
                <a:cs typeface="+mn-cs"/>
              </a:rPr>
              <a:t>Hoyos</a:t>
            </a:r>
            <a:endParaRPr kumimoji="0" lang="en-US" sz="1600" b="1" i="0" u="none" strike="noStrike" kern="1200" cap="none" spc="0" normalizeH="0" baseline="0" noProof="0" dirty="0" smtClean="0">
              <a:ln w="0"/>
              <a:solidFill>
                <a:schemeClr val="tx1"/>
              </a:solidFill>
              <a:effectLst>
                <a:outerShdw blurRad="38100" dist="19050" dir="2700000" algn="tl" rotWithShape="0">
                  <a:schemeClr val="tx1">
                    <a:alpha val="40000"/>
                  </a:schemeClr>
                </a:outerShdw>
              </a:effectLst>
              <a:uLnTx/>
              <a:uFillTx/>
              <a:latin typeface="+mn-lt"/>
              <a:ea typeface="+mn-ea"/>
              <a:cs typeface="+mn-cs"/>
            </a:endParaRPr>
          </a:p>
        </p:txBody>
      </p:sp>
      <p:sp>
        <p:nvSpPr>
          <p:cNvPr id="21" name="Subtitle 2"/>
          <p:cNvSpPr txBox="1">
            <a:spLocks/>
          </p:cNvSpPr>
          <p:nvPr/>
        </p:nvSpPr>
        <p:spPr>
          <a:xfrm>
            <a:off x="7275019" y="5880632"/>
            <a:ext cx="1207865" cy="554514"/>
          </a:xfrm>
          <a:prstGeom prst="rect">
            <a:avLst/>
          </a:prstGeom>
        </p:spPr>
        <p:txBody>
          <a:bodyPr vert="horz" lIns="91440" tIns="45720" rIns="91440" bIns="45720" rtlCol="0" anchor="t">
            <a:noAutofit/>
          </a:bodyPr>
          <a:lstStyle/>
          <a:p>
            <a:pPr marL="0" marR="0" lvl="0" indent="0" algn="ctr" defTabSz="457200" rtl="0" eaLnBrk="1" fontAlgn="auto" latinLnBrk="0" hangingPunct="1">
              <a:lnSpc>
                <a:spcPct val="100000"/>
              </a:lnSpc>
              <a:spcBef>
                <a:spcPct val="20000"/>
              </a:spcBef>
              <a:spcAft>
                <a:spcPts val="600"/>
              </a:spcAft>
              <a:buClr>
                <a:schemeClr val="accent1"/>
              </a:buClr>
              <a:buSzTx/>
              <a:buFont typeface="Wingdings 3" charset="2"/>
              <a:buNone/>
              <a:tabLst/>
              <a:defRPr/>
            </a:pPr>
            <a:r>
              <a:rPr kumimoji="0" lang="en-US" sz="1600" b="1" i="0" u="none" strike="noStrike" kern="1200" cap="none" spc="0" normalizeH="0" baseline="0" noProof="0" dirty="0" smtClean="0">
                <a:ln w="0"/>
                <a:solidFill>
                  <a:schemeClr val="tx1"/>
                </a:solidFill>
                <a:effectLst>
                  <a:outerShdw blurRad="38100" dist="19050" dir="2700000" algn="tl" rotWithShape="0">
                    <a:schemeClr val="tx1">
                      <a:alpha val="40000"/>
                    </a:schemeClr>
                  </a:outerShdw>
                </a:effectLst>
                <a:uLnTx/>
                <a:uFillTx/>
                <a:latin typeface="+mn-lt"/>
                <a:ea typeface="+mn-ea"/>
                <a:cs typeface="+mn-cs"/>
              </a:rPr>
              <a:t>Oscar Valera</a:t>
            </a:r>
          </a:p>
        </p:txBody>
      </p:sp>
    </p:spTree>
    <p:extLst>
      <p:ext uri="{BB962C8B-B14F-4D97-AF65-F5344CB8AC3E}">
        <p14:creationId xmlns:p14="http://schemas.microsoft.com/office/powerpoint/2010/main" val="250468041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C:\Users\Dan\Desktop\communicate.png"/>
          <p:cNvPicPr>
            <a:picLocks noChangeAspect="1" noChangeArrowheads="1"/>
          </p:cNvPicPr>
          <p:nvPr/>
        </p:nvPicPr>
        <p:blipFill>
          <a:blip r:embed="rId3" cstate="print"/>
          <a:srcRect/>
          <a:stretch>
            <a:fillRect/>
          </a:stretch>
        </p:blipFill>
        <p:spPr bwMode="auto">
          <a:xfrm>
            <a:off x="883036" y="905050"/>
            <a:ext cx="10966064" cy="6159306"/>
          </a:xfrm>
          <a:prstGeom prst="rect">
            <a:avLst/>
          </a:prstGeom>
          <a:noFill/>
        </p:spPr>
      </p:pic>
      <p:sp>
        <p:nvSpPr>
          <p:cNvPr id="2" name="Title 1"/>
          <p:cNvSpPr>
            <a:spLocks noGrp="1"/>
          </p:cNvSpPr>
          <p:nvPr>
            <p:ph type="title"/>
          </p:nvPr>
        </p:nvSpPr>
        <p:spPr/>
        <p:txBody>
          <a:bodyPr>
            <a:normAutofit/>
          </a:bodyPr>
          <a:lstStyle/>
          <a:p>
            <a:r>
              <a:rPr lang="en-US" sz="6600" dirty="0" smtClean="0"/>
              <a:t>Team Communication</a:t>
            </a:r>
            <a:endParaRPr lang="en-US" sz="6600" dirty="0"/>
          </a:p>
        </p:txBody>
      </p:sp>
      <p:sp>
        <p:nvSpPr>
          <p:cNvPr id="3" name="Content Placeholder 2"/>
          <p:cNvSpPr>
            <a:spLocks noGrp="1"/>
          </p:cNvSpPr>
          <p:nvPr>
            <p:ph idx="1"/>
          </p:nvPr>
        </p:nvSpPr>
        <p:spPr>
          <a:xfrm>
            <a:off x="2589212" y="1905001"/>
            <a:ext cx="8915400" cy="4543424"/>
          </a:xfrm>
        </p:spPr>
        <p:txBody>
          <a:bodyPr>
            <a:normAutofit/>
          </a:bodyPr>
          <a:lstStyle/>
          <a:p>
            <a:r>
              <a:rPr lang="en-US" sz="2800" dirty="0" smtClean="0"/>
              <a:t>Very communicative team</a:t>
            </a:r>
          </a:p>
          <a:p>
            <a:r>
              <a:rPr lang="en-US" sz="2800" dirty="0" smtClean="0"/>
              <a:t>Meeting on school Monday through Saturday</a:t>
            </a:r>
          </a:p>
          <a:p>
            <a:r>
              <a:rPr lang="en-US" sz="2800" dirty="0" smtClean="0"/>
              <a:t>Skype group conversation</a:t>
            </a:r>
          </a:p>
          <a:p>
            <a:r>
              <a:rPr lang="en-US" sz="2800" dirty="0" smtClean="0"/>
              <a:t>Strengthened</a:t>
            </a:r>
          </a:p>
          <a:p>
            <a:pPr lvl="1"/>
            <a:r>
              <a:rPr lang="en-US" sz="2800" dirty="0" smtClean="0"/>
              <a:t>Developer-Artist communication</a:t>
            </a:r>
          </a:p>
          <a:p>
            <a:r>
              <a:rPr lang="en-US" sz="2800" dirty="0" smtClean="0"/>
              <a:t>Still to be improved</a:t>
            </a:r>
          </a:p>
          <a:p>
            <a:pPr lvl="1"/>
            <a:r>
              <a:rPr lang="en-US" sz="2800" dirty="0" smtClean="0"/>
              <a:t>Everybody being on the same page</a:t>
            </a:r>
          </a:p>
        </p:txBody>
      </p:sp>
    </p:spTree>
    <p:extLst>
      <p:ext uri="{BB962C8B-B14F-4D97-AF65-F5344CB8AC3E}">
        <p14:creationId xmlns:p14="http://schemas.microsoft.com/office/powerpoint/2010/main" val="113510700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6600" dirty="0" smtClean="0"/>
              <a:t>Decision-making Process</a:t>
            </a:r>
            <a:endParaRPr lang="en-US" sz="6600" dirty="0"/>
          </a:p>
        </p:txBody>
      </p:sp>
      <p:sp>
        <p:nvSpPr>
          <p:cNvPr id="3" name="Content Placeholder 2"/>
          <p:cNvSpPr>
            <a:spLocks noGrp="1"/>
          </p:cNvSpPr>
          <p:nvPr>
            <p:ph idx="1"/>
          </p:nvPr>
        </p:nvSpPr>
        <p:spPr>
          <a:xfrm>
            <a:off x="2589212" y="2489200"/>
            <a:ext cx="8915400" cy="3422022"/>
          </a:xfrm>
        </p:spPr>
        <p:txBody>
          <a:bodyPr>
            <a:normAutofit/>
          </a:bodyPr>
          <a:lstStyle/>
          <a:p>
            <a:r>
              <a:rPr lang="en-US" sz="2800" dirty="0" smtClean="0"/>
              <a:t>Group Discussion</a:t>
            </a:r>
          </a:p>
          <a:p>
            <a:r>
              <a:rPr lang="en-US" sz="2800" dirty="0" smtClean="0"/>
              <a:t>Voting sometimes</a:t>
            </a:r>
          </a:p>
          <a:p>
            <a:r>
              <a:rPr lang="en-US" sz="2800" dirty="0" smtClean="0"/>
              <a:t>Difficult decision – How the rage mechanic would work</a:t>
            </a:r>
            <a:endParaRPr lang="en-US" sz="2600" dirty="0" smtClean="0"/>
          </a:p>
        </p:txBody>
      </p:sp>
    </p:spTree>
    <p:extLst>
      <p:ext uri="{BB962C8B-B14F-4D97-AF65-F5344CB8AC3E}">
        <p14:creationId xmlns:p14="http://schemas.microsoft.com/office/powerpoint/2010/main" val="47340214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6600" dirty="0" smtClean="0"/>
              <a:t>Things we learned</a:t>
            </a:r>
            <a:endParaRPr lang="en-US" sz="6600" dirty="0"/>
          </a:p>
        </p:txBody>
      </p:sp>
      <p:sp>
        <p:nvSpPr>
          <p:cNvPr id="3" name="Content Placeholder 2"/>
          <p:cNvSpPr>
            <a:spLocks noGrp="1"/>
          </p:cNvSpPr>
          <p:nvPr>
            <p:ph idx="1"/>
          </p:nvPr>
        </p:nvSpPr>
        <p:spPr/>
        <p:txBody>
          <a:bodyPr>
            <a:normAutofit/>
          </a:bodyPr>
          <a:lstStyle/>
          <a:p>
            <a:r>
              <a:rPr lang="en-US" sz="2800" dirty="0" smtClean="0"/>
              <a:t>Overcome</a:t>
            </a:r>
          </a:p>
          <a:p>
            <a:pPr lvl="1"/>
            <a:r>
              <a:rPr lang="en-US" sz="2600" dirty="0" smtClean="0"/>
              <a:t>Different gaming experience between the members</a:t>
            </a:r>
          </a:p>
          <a:p>
            <a:r>
              <a:rPr lang="en-US" sz="2800" dirty="0" smtClean="0"/>
              <a:t>Proudest team accomplishment</a:t>
            </a:r>
          </a:p>
          <a:p>
            <a:pPr lvl="1"/>
            <a:r>
              <a:rPr lang="en-US" sz="2600" dirty="0" smtClean="0"/>
              <a:t>Balance between Fire and Ice</a:t>
            </a:r>
          </a:p>
          <a:p>
            <a:r>
              <a:rPr lang="en-US" sz="2800" dirty="0" smtClean="0"/>
              <a:t>Anticipated struggles</a:t>
            </a:r>
          </a:p>
          <a:p>
            <a:pPr lvl="1"/>
            <a:r>
              <a:rPr lang="en-US" sz="2600" dirty="0" smtClean="0"/>
              <a:t>Actually coding the game</a:t>
            </a:r>
          </a:p>
        </p:txBody>
      </p:sp>
    </p:spTree>
    <p:extLst>
      <p:ext uri="{BB962C8B-B14F-4D97-AF65-F5344CB8AC3E}">
        <p14:creationId xmlns:p14="http://schemas.microsoft.com/office/powerpoint/2010/main" val="198585236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6600" dirty="0" smtClean="0"/>
              <a:t>Team goals reached</a:t>
            </a:r>
            <a:endParaRPr lang="en-US" sz="6600" dirty="0"/>
          </a:p>
        </p:txBody>
      </p:sp>
      <p:sp>
        <p:nvSpPr>
          <p:cNvPr id="3" name="Content Placeholder 2"/>
          <p:cNvSpPr>
            <a:spLocks noGrp="1"/>
          </p:cNvSpPr>
          <p:nvPr>
            <p:ph idx="1"/>
          </p:nvPr>
        </p:nvSpPr>
        <p:spPr/>
        <p:txBody>
          <a:bodyPr>
            <a:normAutofit/>
          </a:bodyPr>
          <a:lstStyle/>
          <a:p>
            <a:r>
              <a:rPr lang="en-US" sz="2800" dirty="0" smtClean="0"/>
              <a:t>Design a game that the entire team is happy with</a:t>
            </a:r>
          </a:p>
          <a:p>
            <a:endParaRPr lang="en-US" sz="2800" dirty="0"/>
          </a:p>
        </p:txBody>
      </p:sp>
      <p:pic>
        <p:nvPicPr>
          <p:cNvPr id="1026" name="Picture 2" descr="C:\Users\Matthew\Desktop\goal3.jpg"/>
          <p:cNvPicPr>
            <a:picLocks noChangeAspect="1" noChangeArrowheads="1"/>
          </p:cNvPicPr>
          <p:nvPr/>
        </p:nvPicPr>
        <p:blipFill>
          <a:blip r:embed="rId3" cstate="print"/>
          <a:srcRect/>
          <a:stretch>
            <a:fillRect/>
          </a:stretch>
        </p:blipFill>
        <p:spPr bwMode="auto">
          <a:xfrm>
            <a:off x="3895932" y="3043514"/>
            <a:ext cx="5625754" cy="3496562"/>
          </a:xfrm>
          <a:prstGeom prst="rect">
            <a:avLst/>
          </a:prstGeom>
          <a:noFill/>
        </p:spPr>
      </p:pic>
    </p:spTree>
    <p:extLst>
      <p:ext uri="{BB962C8B-B14F-4D97-AF65-F5344CB8AC3E}">
        <p14:creationId xmlns:p14="http://schemas.microsoft.com/office/powerpoint/2010/main" val="307425975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6600" dirty="0" smtClean="0"/>
              <a:t>Current team goals</a:t>
            </a:r>
            <a:endParaRPr lang="en-US" sz="6600" dirty="0"/>
          </a:p>
        </p:txBody>
      </p:sp>
      <p:sp>
        <p:nvSpPr>
          <p:cNvPr id="3" name="Content Placeholder 2"/>
          <p:cNvSpPr>
            <a:spLocks noGrp="1"/>
          </p:cNvSpPr>
          <p:nvPr>
            <p:ph idx="1"/>
          </p:nvPr>
        </p:nvSpPr>
        <p:spPr/>
        <p:txBody>
          <a:bodyPr>
            <a:normAutofit/>
          </a:bodyPr>
          <a:lstStyle/>
          <a:p>
            <a:r>
              <a:rPr lang="en-US" sz="2800" dirty="0" smtClean="0"/>
              <a:t>Project Goal – Make Rod pleased </a:t>
            </a:r>
            <a:r>
              <a:rPr lang="en-US" sz="2800" dirty="0" smtClean="0">
                <a:sym typeface="Wingdings" panose="05000000000000000000" pitchFamily="2" charset="2"/>
              </a:rPr>
              <a:t> (and a good game of course)</a:t>
            </a:r>
            <a:endParaRPr lang="en-US" sz="2800" dirty="0" smtClean="0"/>
          </a:p>
          <a:p>
            <a:r>
              <a:rPr lang="en-US" sz="2800" dirty="0" smtClean="0"/>
              <a:t>Team Goal – Celebrate together the end of Month 1</a:t>
            </a:r>
          </a:p>
          <a:p>
            <a:r>
              <a:rPr lang="en-US" sz="2800" dirty="0" smtClean="0"/>
              <a:t>Public Speaking – Prepare ourselves to answer questions better</a:t>
            </a:r>
          </a:p>
        </p:txBody>
      </p:sp>
    </p:spTree>
    <p:extLst>
      <p:ext uri="{BB962C8B-B14F-4D97-AF65-F5344CB8AC3E}">
        <p14:creationId xmlns:p14="http://schemas.microsoft.com/office/powerpoint/2010/main" val="355395756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92875" y="652684"/>
            <a:ext cx="8911687" cy="2881091"/>
          </a:xfrm>
        </p:spPr>
        <p:txBody>
          <a:bodyPr>
            <a:noAutofit/>
          </a:bodyPr>
          <a:lstStyle/>
          <a:p>
            <a:r>
              <a:rPr lang="en-US" sz="9600" dirty="0" smtClean="0"/>
              <a:t>Questions?</a:t>
            </a:r>
            <a:endParaRPr lang="en-US" sz="9600" dirty="0"/>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34218" y="2602149"/>
            <a:ext cx="3429000" cy="3423411"/>
          </a:xfrm>
          <a:prstGeom prst="rect">
            <a:avLst/>
          </a:prstGeom>
        </p:spPr>
      </p:pic>
    </p:spTree>
    <p:extLst>
      <p:ext uri="{BB962C8B-B14F-4D97-AF65-F5344CB8AC3E}">
        <p14:creationId xmlns:p14="http://schemas.microsoft.com/office/powerpoint/2010/main" val="276604471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descr="C:\Users\Dan\Dropbox\8-bit Bacon\Santiago hoyos\Final_concepts\UI\UI_MINOR_priority\LAYOUT_wind.jpg"/>
          <p:cNvPicPr>
            <a:picLocks noChangeAspect="1" noChangeArrowheads="1"/>
          </p:cNvPicPr>
          <p:nvPr/>
        </p:nvPicPr>
        <p:blipFill>
          <a:blip r:embed="rId3" cstate="print"/>
          <a:srcRect/>
          <a:stretch>
            <a:fillRect/>
          </a:stretch>
        </p:blipFill>
        <p:spPr bwMode="auto">
          <a:xfrm>
            <a:off x="5743151" y="1995823"/>
            <a:ext cx="5608637" cy="4207903"/>
          </a:xfrm>
          <a:prstGeom prst="rect">
            <a:avLst/>
          </a:prstGeom>
          <a:noFill/>
        </p:spPr>
      </p:pic>
      <p:sp>
        <p:nvSpPr>
          <p:cNvPr id="2" name="Title 1"/>
          <p:cNvSpPr>
            <a:spLocks noGrp="1"/>
          </p:cNvSpPr>
          <p:nvPr>
            <p:ph type="title"/>
          </p:nvPr>
        </p:nvSpPr>
        <p:spPr/>
        <p:txBody>
          <a:bodyPr>
            <a:normAutofit/>
          </a:bodyPr>
          <a:lstStyle/>
          <a:p>
            <a:r>
              <a:rPr lang="en-US" sz="6600" dirty="0" smtClean="0"/>
              <a:t>Game Information</a:t>
            </a:r>
            <a:endParaRPr lang="en-US" sz="6600" dirty="0"/>
          </a:p>
        </p:txBody>
      </p:sp>
      <p:sp>
        <p:nvSpPr>
          <p:cNvPr id="3" name="Content Placeholder 2"/>
          <p:cNvSpPr>
            <a:spLocks noGrp="1"/>
          </p:cNvSpPr>
          <p:nvPr>
            <p:ph idx="1"/>
          </p:nvPr>
        </p:nvSpPr>
        <p:spPr>
          <a:xfrm>
            <a:off x="1571223" y="2172237"/>
            <a:ext cx="4108359" cy="3777622"/>
          </a:xfrm>
        </p:spPr>
        <p:txBody>
          <a:bodyPr>
            <a:normAutofit/>
          </a:bodyPr>
          <a:lstStyle/>
          <a:p>
            <a:r>
              <a:rPr lang="en-US" sz="2800" dirty="0" smtClean="0"/>
              <a:t>Berserker</a:t>
            </a:r>
          </a:p>
          <a:p>
            <a:r>
              <a:rPr lang="en-US" sz="2800" dirty="0" smtClean="0"/>
              <a:t>¾ View</a:t>
            </a:r>
          </a:p>
          <a:p>
            <a:r>
              <a:rPr lang="en-US" sz="2800" dirty="0" smtClean="0"/>
              <a:t>Hack and Slash</a:t>
            </a:r>
          </a:p>
          <a:p>
            <a:r>
              <a:rPr lang="en-US" sz="2800" dirty="0" smtClean="0"/>
              <a:t>Goal: kill the wizard, save your lover</a:t>
            </a:r>
          </a:p>
        </p:txBody>
      </p:sp>
    </p:spTree>
    <p:extLst>
      <p:ext uri="{BB962C8B-B14F-4D97-AF65-F5344CB8AC3E}">
        <p14:creationId xmlns:p14="http://schemas.microsoft.com/office/powerpoint/2010/main" val="353887789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82566" y="340337"/>
            <a:ext cx="8911687" cy="1280890"/>
          </a:xfrm>
        </p:spPr>
        <p:txBody>
          <a:bodyPr>
            <a:normAutofit/>
          </a:bodyPr>
          <a:lstStyle/>
          <a:p>
            <a:r>
              <a:rPr lang="en-US" sz="6600" dirty="0" smtClean="0"/>
              <a:t>Walkthrough</a:t>
            </a:r>
            <a:endParaRPr lang="en-US" sz="6600"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42960" y="1539766"/>
            <a:ext cx="3240316" cy="2430237"/>
          </a:xfrm>
          <a:prstGeom prst="rect">
            <a:avLst/>
          </a:prstGeom>
          <a:ln>
            <a:noFill/>
          </a:ln>
          <a:effectLst>
            <a:outerShdw blurRad="190500" algn="tl" rotWithShape="0">
              <a:srgbClr val="000000">
                <a:alpha val="70000"/>
              </a:srgbClr>
            </a:outerShdw>
          </a:effectLst>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84794" y="1539767"/>
            <a:ext cx="3240316" cy="2430237"/>
          </a:xfrm>
          <a:prstGeom prst="rect">
            <a:avLst/>
          </a:prstGeom>
          <a:ln>
            <a:noFill/>
          </a:ln>
          <a:effectLst>
            <a:outerShdw blurRad="190500" algn="tl" rotWithShape="0">
              <a:srgbClr val="000000">
                <a:alpha val="70000"/>
              </a:srgbClr>
            </a:outerShdw>
          </a:effectLst>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126628" y="1539766"/>
            <a:ext cx="3240316" cy="2430237"/>
          </a:xfrm>
          <a:prstGeom prst="rect">
            <a:avLst/>
          </a:prstGeom>
          <a:ln>
            <a:noFill/>
          </a:ln>
          <a:effectLst>
            <a:outerShdw blurRad="190500" algn="tl" rotWithShape="0">
              <a:srgbClr val="000000">
                <a:alpha val="70000"/>
              </a:srgbClr>
            </a:outerShdw>
          </a:effectLst>
        </p:spPr>
      </p:pic>
      <p:pic>
        <p:nvPicPr>
          <p:cNvPr id="7" name="Picture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42960" y="4125032"/>
            <a:ext cx="3240316" cy="2430237"/>
          </a:xfrm>
          <a:prstGeom prst="rect">
            <a:avLst/>
          </a:prstGeom>
          <a:ln>
            <a:noFill/>
          </a:ln>
          <a:effectLst>
            <a:outerShdw blurRad="190500" algn="tl" rotWithShape="0">
              <a:srgbClr val="000000">
                <a:alpha val="70000"/>
              </a:srgbClr>
            </a:outerShdw>
          </a:effectLst>
        </p:spPr>
      </p:pic>
      <p:pic>
        <p:nvPicPr>
          <p:cNvPr id="8" name="Picture 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484794" y="4125032"/>
            <a:ext cx="3240316" cy="2430237"/>
          </a:xfrm>
          <a:prstGeom prst="rect">
            <a:avLst/>
          </a:prstGeom>
          <a:ln>
            <a:noFill/>
          </a:ln>
          <a:effectLst>
            <a:outerShdw blurRad="190500" algn="tl" rotWithShape="0">
              <a:srgbClr val="000000">
                <a:alpha val="70000"/>
              </a:srgbClr>
            </a:outerShdw>
          </a:effectLst>
        </p:spPr>
      </p:pic>
      <p:pic>
        <p:nvPicPr>
          <p:cNvPr id="9" name="Picture 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126628" y="4125032"/>
            <a:ext cx="3240316" cy="2430237"/>
          </a:xfrm>
          <a:prstGeom prst="rect">
            <a:avLst/>
          </a:prstGeom>
          <a:ln>
            <a:noFill/>
          </a:ln>
          <a:effectLst>
            <a:outerShdw blurRad="190500" algn="tl" rotWithShape="0">
              <a:srgbClr val="000000">
                <a:alpha val="70000"/>
              </a:srgbClr>
            </a:outerShdw>
          </a:effectLst>
        </p:spPr>
      </p:pic>
      <p:sp>
        <p:nvSpPr>
          <p:cNvPr id="10" name="Right Arrow 9"/>
          <p:cNvSpPr/>
          <p:nvPr/>
        </p:nvSpPr>
        <p:spPr>
          <a:xfrm>
            <a:off x="3936373" y="2615954"/>
            <a:ext cx="695325" cy="514350"/>
          </a:xfrm>
          <a:prstGeom prst="rightArrow">
            <a:avLst>
              <a:gd name="adj1" fmla="val 50000"/>
              <a:gd name="adj2" fmla="val 75926"/>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1" name="Right Arrow 10"/>
          <p:cNvSpPr/>
          <p:nvPr/>
        </p:nvSpPr>
        <p:spPr>
          <a:xfrm>
            <a:off x="7597042" y="2615954"/>
            <a:ext cx="695325" cy="514350"/>
          </a:xfrm>
          <a:prstGeom prst="rightArrow">
            <a:avLst>
              <a:gd name="adj1" fmla="val 50000"/>
              <a:gd name="adj2" fmla="val 75926"/>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3" name="Right Arrow 12"/>
          <p:cNvSpPr/>
          <p:nvPr/>
        </p:nvSpPr>
        <p:spPr>
          <a:xfrm>
            <a:off x="3945280" y="5082975"/>
            <a:ext cx="695325" cy="514350"/>
          </a:xfrm>
          <a:prstGeom prst="rightArrow">
            <a:avLst>
              <a:gd name="adj1" fmla="val 50000"/>
              <a:gd name="adj2" fmla="val 75926"/>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4" name="Right Arrow 13"/>
          <p:cNvSpPr/>
          <p:nvPr/>
        </p:nvSpPr>
        <p:spPr>
          <a:xfrm>
            <a:off x="7597042" y="5082975"/>
            <a:ext cx="695325" cy="514350"/>
          </a:xfrm>
          <a:prstGeom prst="rightArrow">
            <a:avLst>
              <a:gd name="adj1" fmla="val 50000"/>
              <a:gd name="adj2" fmla="val 75926"/>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4341513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l="2887" t="47949" r="4745" b="1281"/>
          <a:stretch/>
        </p:blipFill>
        <p:spPr>
          <a:xfrm>
            <a:off x="3720954" y="1409700"/>
            <a:ext cx="4433455" cy="2743200"/>
          </a:xfrm>
          <a:prstGeom prst="rect">
            <a:avLst/>
          </a:prstGeom>
          <a:ln>
            <a:noFill/>
          </a:ln>
          <a:effectLst>
            <a:softEdge rad="112500"/>
          </a:effectLst>
        </p:spPr>
      </p:pic>
      <p:pic>
        <p:nvPicPr>
          <p:cNvPr id="5" name="Picture 4"/>
          <p:cNvPicPr>
            <a:picLocks noChangeAspect="1"/>
          </p:cNvPicPr>
          <p:nvPr/>
        </p:nvPicPr>
        <p:blipFill rotWithShape="1">
          <a:blip r:embed="rId4" cstate="print">
            <a:extLst>
              <a:ext uri="{28A0092B-C50C-407E-A947-70E740481C1C}">
                <a14:useLocalDpi xmlns:a14="http://schemas.microsoft.com/office/drawing/2010/main" val="0"/>
              </a:ext>
            </a:extLst>
          </a:blip>
          <a:srcRect l="7692" t="41667" r="8975" b="12821"/>
          <a:stretch/>
        </p:blipFill>
        <p:spPr>
          <a:xfrm>
            <a:off x="3461182" y="4152900"/>
            <a:ext cx="4953000" cy="2705100"/>
          </a:xfrm>
          <a:prstGeom prst="rect">
            <a:avLst/>
          </a:prstGeom>
          <a:ln>
            <a:noFill/>
          </a:ln>
          <a:effectLst>
            <a:softEdge rad="112500"/>
          </a:effectLst>
        </p:spPr>
      </p:pic>
      <p:sp>
        <p:nvSpPr>
          <p:cNvPr id="2" name="Title 1"/>
          <p:cNvSpPr>
            <a:spLocks noGrp="1"/>
          </p:cNvSpPr>
          <p:nvPr>
            <p:ph type="title"/>
          </p:nvPr>
        </p:nvSpPr>
        <p:spPr/>
        <p:txBody>
          <a:bodyPr>
            <a:normAutofit/>
          </a:bodyPr>
          <a:lstStyle/>
          <a:p>
            <a:r>
              <a:rPr lang="en-US" sz="6600" dirty="0" smtClean="0"/>
              <a:t>Core Gameplay</a:t>
            </a:r>
            <a:endParaRPr lang="en-US" sz="6600" dirty="0"/>
          </a:p>
        </p:txBody>
      </p:sp>
      <p:sp>
        <p:nvSpPr>
          <p:cNvPr id="3" name="Content Placeholder 2"/>
          <p:cNvSpPr>
            <a:spLocks noGrp="1"/>
          </p:cNvSpPr>
          <p:nvPr>
            <p:ph idx="1"/>
          </p:nvPr>
        </p:nvSpPr>
        <p:spPr/>
        <p:txBody>
          <a:bodyPr>
            <a:normAutofit/>
          </a:bodyPr>
          <a:lstStyle/>
          <a:p>
            <a:r>
              <a:rPr lang="en-US" sz="2800" dirty="0" smtClean="0"/>
              <a:t>Fire and Ice</a:t>
            </a:r>
          </a:p>
          <a:p>
            <a:r>
              <a:rPr lang="en-US" sz="2800" dirty="0" smtClean="0"/>
              <a:t>Dash</a:t>
            </a:r>
          </a:p>
          <a:p>
            <a:r>
              <a:rPr lang="en-US" sz="2800" dirty="0" smtClean="0"/>
              <a:t>Rage</a:t>
            </a:r>
            <a:endParaRPr lang="en-US" sz="2800" dirty="0"/>
          </a:p>
        </p:txBody>
      </p:sp>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193356" y="2700078"/>
            <a:ext cx="3791855" cy="2644665"/>
          </a:xfrm>
          <a:prstGeom prst="rect">
            <a:avLst/>
          </a:prstGeom>
          <a:ln>
            <a:noFill/>
          </a:ln>
          <a:effectLst>
            <a:softEdge rad="112500"/>
          </a:effectLst>
        </p:spPr>
      </p:pic>
    </p:spTree>
    <p:extLst>
      <p:ext uri="{BB962C8B-B14F-4D97-AF65-F5344CB8AC3E}">
        <p14:creationId xmlns:p14="http://schemas.microsoft.com/office/powerpoint/2010/main" val="45803308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2925" y="161309"/>
            <a:ext cx="8911687" cy="1280890"/>
          </a:xfrm>
        </p:spPr>
        <p:txBody>
          <a:bodyPr>
            <a:normAutofit/>
          </a:bodyPr>
          <a:lstStyle/>
          <a:p>
            <a:r>
              <a:rPr lang="en-US" sz="6600" dirty="0" smtClean="0"/>
              <a:t>Inspiration</a:t>
            </a:r>
            <a:endParaRPr lang="en-US" sz="6600" dirty="0"/>
          </a:p>
        </p:txBody>
      </p:sp>
      <p:pic>
        <p:nvPicPr>
          <p:cNvPr id="4" name="Picture 2" descr="C:\Users\Seanstar\Pictures\GPP(3)\bastion-gameplay-video-aylives-com-scr-2.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77109" y="1427118"/>
            <a:ext cx="8068235" cy="45720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20841" y="5087350"/>
            <a:ext cx="2971800" cy="1653201"/>
          </a:xfrm>
          <a:prstGeom prst="rect">
            <a:avLst/>
          </a:prstGeom>
        </p:spPr>
      </p:pic>
    </p:spTree>
    <p:extLst>
      <p:ext uri="{BB962C8B-B14F-4D97-AF65-F5344CB8AC3E}">
        <p14:creationId xmlns:p14="http://schemas.microsoft.com/office/powerpoint/2010/main" val="327468426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http://images1.wikia.nocookie.net/__cb20100705023008/zelda/images/f/f0/Gameplay_(Skyward_Sword).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77109" y="1414916"/>
            <a:ext cx="8068235" cy="453334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98076" y="4709243"/>
            <a:ext cx="3022075" cy="2038389"/>
          </a:xfrm>
          <a:prstGeom prst="rect">
            <a:avLst/>
          </a:prstGeom>
        </p:spPr>
      </p:pic>
      <p:sp>
        <p:nvSpPr>
          <p:cNvPr id="8" name="Title 1"/>
          <p:cNvSpPr txBox="1">
            <a:spLocks/>
          </p:cNvSpPr>
          <p:nvPr/>
        </p:nvSpPr>
        <p:spPr>
          <a:xfrm>
            <a:off x="2592925" y="161309"/>
            <a:ext cx="8911687" cy="128089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6600" dirty="0" smtClean="0"/>
              <a:t>Art Style</a:t>
            </a:r>
            <a:endParaRPr lang="en-US" sz="6600" dirty="0"/>
          </a:p>
        </p:txBody>
      </p:sp>
    </p:spTree>
    <p:extLst>
      <p:ext uri="{BB962C8B-B14F-4D97-AF65-F5344CB8AC3E}">
        <p14:creationId xmlns:p14="http://schemas.microsoft.com/office/powerpoint/2010/main" val="392413624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5" name="Picture 3" descr="C:\Users\Dan\Dropbox\8-bit Bacon\Santiago hoyos\Final_concepts\CHARACTERS\INDIVIDUALS\Ice_beast_front.jpg"/>
          <p:cNvPicPr>
            <a:picLocks noChangeAspect="1" noChangeArrowheads="1"/>
          </p:cNvPicPr>
          <p:nvPr/>
        </p:nvPicPr>
        <p:blipFill>
          <a:blip r:embed="rId3" cstate="print"/>
          <a:srcRect l="23542" r="15119" b="9935"/>
          <a:stretch>
            <a:fillRect/>
          </a:stretch>
        </p:blipFill>
        <p:spPr bwMode="auto">
          <a:xfrm>
            <a:off x="8013700" y="2460624"/>
            <a:ext cx="3606800" cy="3971926"/>
          </a:xfrm>
          <a:prstGeom prst="rect">
            <a:avLst/>
          </a:prstGeom>
          <a:ln>
            <a:noFill/>
          </a:ln>
          <a:effectLst>
            <a:softEdge rad="112500"/>
          </a:effectLst>
        </p:spPr>
      </p:pic>
      <p:pic>
        <p:nvPicPr>
          <p:cNvPr id="3074" name="Picture 2" descr="C:\Users\Dan\Dropbox\8-bit Bacon\Santiago hoyos\Final_concepts\CHARACTERS\INDIVIDUALS\fire_beast_front.jpg"/>
          <p:cNvPicPr>
            <a:picLocks noChangeAspect="1" noChangeArrowheads="1"/>
          </p:cNvPicPr>
          <p:nvPr/>
        </p:nvPicPr>
        <p:blipFill>
          <a:blip r:embed="rId4" cstate="print"/>
          <a:srcRect l="21923" r="22570" b="9791"/>
          <a:stretch>
            <a:fillRect/>
          </a:stretch>
        </p:blipFill>
        <p:spPr bwMode="auto">
          <a:xfrm>
            <a:off x="444500" y="2517774"/>
            <a:ext cx="3263900" cy="3978276"/>
          </a:xfrm>
          <a:prstGeom prst="rect">
            <a:avLst/>
          </a:prstGeom>
          <a:ln>
            <a:noFill/>
          </a:ln>
          <a:effectLst>
            <a:softEdge rad="112500"/>
          </a:effectLst>
        </p:spPr>
      </p:pic>
      <p:sp>
        <p:nvSpPr>
          <p:cNvPr id="2" name="Title 1"/>
          <p:cNvSpPr>
            <a:spLocks noGrp="1"/>
          </p:cNvSpPr>
          <p:nvPr>
            <p:ph type="title"/>
          </p:nvPr>
        </p:nvSpPr>
        <p:spPr/>
        <p:txBody>
          <a:bodyPr>
            <a:normAutofit/>
          </a:bodyPr>
          <a:lstStyle/>
          <a:p>
            <a:r>
              <a:rPr lang="en-US" sz="6600" dirty="0" smtClean="0"/>
              <a:t>Current Status</a:t>
            </a:r>
            <a:endParaRPr lang="en-US" sz="6600" dirty="0"/>
          </a:p>
        </p:txBody>
      </p:sp>
      <p:sp>
        <p:nvSpPr>
          <p:cNvPr id="3" name="Content Placeholder 2"/>
          <p:cNvSpPr>
            <a:spLocks noGrp="1"/>
          </p:cNvSpPr>
          <p:nvPr>
            <p:ph idx="1"/>
          </p:nvPr>
        </p:nvSpPr>
        <p:spPr>
          <a:xfrm>
            <a:off x="3619500" y="2133600"/>
            <a:ext cx="7885112" cy="3777622"/>
          </a:xfrm>
        </p:spPr>
        <p:txBody>
          <a:bodyPr>
            <a:normAutofit/>
          </a:bodyPr>
          <a:lstStyle/>
          <a:p>
            <a:r>
              <a:rPr lang="en-US" sz="2800" dirty="0" smtClean="0"/>
              <a:t>Dropped: Grab / Throw</a:t>
            </a:r>
          </a:p>
          <a:p>
            <a:r>
              <a:rPr lang="en-US" sz="2800" dirty="0" smtClean="0"/>
              <a:t>Dropped: Basic Attack</a:t>
            </a:r>
          </a:p>
          <a:p>
            <a:r>
              <a:rPr lang="en-US" sz="2800" dirty="0" smtClean="0"/>
              <a:t>Added: Fire and Ice</a:t>
            </a:r>
          </a:p>
          <a:p>
            <a:r>
              <a:rPr lang="en-US" sz="2800" dirty="0" smtClean="0"/>
              <a:t>Changed: Rage</a:t>
            </a:r>
            <a:endParaRPr lang="en-US" sz="2800" dirty="0"/>
          </a:p>
        </p:txBody>
      </p:sp>
    </p:spTree>
    <p:extLst>
      <p:ext uri="{BB962C8B-B14F-4D97-AF65-F5344CB8AC3E}">
        <p14:creationId xmlns:p14="http://schemas.microsoft.com/office/powerpoint/2010/main" val="192578521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6600" dirty="0" smtClean="0"/>
              <a:t>Documentation</a:t>
            </a:r>
            <a:endParaRPr lang="en-US" sz="6600" dirty="0"/>
          </a:p>
        </p:txBody>
      </p:sp>
      <p:sp>
        <p:nvSpPr>
          <p:cNvPr id="3" name="Content Placeholder 2"/>
          <p:cNvSpPr>
            <a:spLocks noGrp="1"/>
          </p:cNvSpPr>
          <p:nvPr>
            <p:ph idx="1"/>
          </p:nvPr>
        </p:nvSpPr>
        <p:spPr>
          <a:xfrm>
            <a:off x="2589212" y="1905001"/>
            <a:ext cx="8915400" cy="4527330"/>
          </a:xfrm>
        </p:spPr>
        <p:txBody>
          <a:bodyPr>
            <a:noAutofit/>
          </a:bodyPr>
          <a:lstStyle/>
          <a:p>
            <a:r>
              <a:rPr lang="en-US" sz="2800" dirty="0" smtClean="0"/>
              <a:t>Goals after Pitch</a:t>
            </a:r>
          </a:p>
          <a:p>
            <a:pPr lvl="1"/>
            <a:r>
              <a:rPr lang="en-US" sz="2800" dirty="0" smtClean="0"/>
              <a:t>Fire and Ice interaction</a:t>
            </a:r>
          </a:p>
          <a:p>
            <a:pPr lvl="1"/>
            <a:r>
              <a:rPr lang="en-US" sz="2800" dirty="0" smtClean="0"/>
              <a:t>Make the game fun</a:t>
            </a:r>
          </a:p>
          <a:p>
            <a:pPr lvl="1"/>
            <a:r>
              <a:rPr lang="en-US" sz="2800" dirty="0" smtClean="0"/>
              <a:t>Make more art</a:t>
            </a:r>
          </a:p>
          <a:p>
            <a:r>
              <a:rPr lang="en-US" sz="2800" dirty="0" smtClean="0"/>
              <a:t>Goals were met!</a:t>
            </a:r>
          </a:p>
          <a:p>
            <a:r>
              <a:rPr lang="en-US" sz="2800" dirty="0" smtClean="0"/>
              <a:t>Problems</a:t>
            </a:r>
          </a:p>
          <a:p>
            <a:pPr lvl="1"/>
            <a:r>
              <a:rPr lang="en-US" sz="2800" dirty="0" smtClean="0"/>
              <a:t>What to drop, what to keep</a:t>
            </a:r>
          </a:p>
          <a:p>
            <a:pPr lvl="1"/>
            <a:r>
              <a:rPr lang="en-US" sz="2800" dirty="0" smtClean="0"/>
              <a:t>Only two artists</a:t>
            </a:r>
          </a:p>
          <a:p>
            <a:pPr lvl="1"/>
            <a:endParaRPr lang="en-US" sz="2800" dirty="0" smtClean="0"/>
          </a:p>
        </p:txBody>
      </p:sp>
      <p:pic>
        <p:nvPicPr>
          <p:cNvPr id="2050" name="Picture 2" descr="C:\Users\Dan\Desktop\documents_pile.jpg"/>
          <p:cNvPicPr>
            <a:picLocks noChangeAspect="1" noChangeArrowheads="1"/>
          </p:cNvPicPr>
          <p:nvPr/>
        </p:nvPicPr>
        <p:blipFill>
          <a:blip r:embed="rId3" cstate="print"/>
          <a:srcRect/>
          <a:stretch>
            <a:fillRect/>
          </a:stretch>
        </p:blipFill>
        <p:spPr bwMode="auto">
          <a:xfrm>
            <a:off x="8131175" y="1870075"/>
            <a:ext cx="2990850" cy="3524250"/>
          </a:xfrm>
          <a:prstGeom prst="rect">
            <a:avLst/>
          </a:prstGeom>
          <a:ln>
            <a:noFill/>
          </a:ln>
          <a:effectLst>
            <a:softEdge rad="112500"/>
          </a:effectLst>
        </p:spPr>
      </p:pic>
    </p:spTree>
    <p:extLst>
      <p:ext uri="{BB962C8B-B14F-4D97-AF65-F5344CB8AC3E}">
        <p14:creationId xmlns:p14="http://schemas.microsoft.com/office/powerpoint/2010/main" val="14323670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6600" dirty="0" smtClean="0"/>
              <a:t>Team Roles</a:t>
            </a:r>
            <a:endParaRPr lang="en-US" sz="6600" dirty="0"/>
          </a:p>
        </p:txBody>
      </p:sp>
      <p:sp>
        <p:nvSpPr>
          <p:cNvPr id="3" name="Content Placeholder 2"/>
          <p:cNvSpPr>
            <a:spLocks noGrp="1"/>
          </p:cNvSpPr>
          <p:nvPr>
            <p:ph idx="1"/>
          </p:nvPr>
        </p:nvSpPr>
        <p:spPr>
          <a:xfrm>
            <a:off x="2589212" y="2032000"/>
            <a:ext cx="8915400" cy="3777622"/>
          </a:xfrm>
        </p:spPr>
        <p:txBody>
          <a:bodyPr>
            <a:noAutofit/>
          </a:bodyPr>
          <a:lstStyle/>
          <a:p>
            <a:r>
              <a:rPr lang="en-US" sz="2800" dirty="0" smtClean="0"/>
              <a:t>Pseudo Internal Producer: Matthew </a:t>
            </a:r>
            <a:r>
              <a:rPr lang="en-US" sz="2800" dirty="0" err="1" smtClean="0"/>
              <a:t>Birky</a:t>
            </a:r>
            <a:endParaRPr lang="en-US" sz="2800" dirty="0" smtClean="0"/>
          </a:p>
          <a:p>
            <a:r>
              <a:rPr lang="en-US" sz="2800" dirty="0" smtClean="0"/>
              <a:t>Technology Lead: Charles “CJ” Meade</a:t>
            </a:r>
          </a:p>
          <a:p>
            <a:r>
              <a:rPr lang="en-US" sz="2800" dirty="0" smtClean="0"/>
              <a:t>Gameplay Lead: Sean Welch</a:t>
            </a:r>
          </a:p>
          <a:p>
            <a:r>
              <a:rPr lang="en-US" sz="2800" dirty="0" smtClean="0"/>
              <a:t>Quality Assurance Lead: Daniel Lima</a:t>
            </a:r>
          </a:p>
          <a:p>
            <a:r>
              <a:rPr lang="en-US" sz="2800" dirty="0" smtClean="0"/>
              <a:t>Design Lead: Justin </a:t>
            </a:r>
            <a:r>
              <a:rPr lang="en-US" sz="2800" dirty="0" err="1" smtClean="0"/>
              <a:t>Maza</a:t>
            </a:r>
            <a:endParaRPr lang="en-US" sz="2800" dirty="0" smtClean="0"/>
          </a:p>
          <a:p>
            <a:r>
              <a:rPr lang="en-US" sz="2800" dirty="0" smtClean="0"/>
              <a:t>Asset Lead: Roberto </a:t>
            </a:r>
            <a:r>
              <a:rPr lang="en-US" sz="2800" dirty="0" err="1" smtClean="0"/>
              <a:t>Rubiano</a:t>
            </a:r>
            <a:endParaRPr lang="en-US" sz="2800" dirty="0" smtClean="0"/>
          </a:p>
          <a:p>
            <a:r>
              <a:rPr lang="en-US" sz="2800" dirty="0" smtClean="0"/>
              <a:t>Concept Artists: Oscar </a:t>
            </a:r>
            <a:r>
              <a:rPr lang="en-US" sz="2800" dirty="0" err="1" smtClean="0"/>
              <a:t>Araque</a:t>
            </a:r>
            <a:r>
              <a:rPr lang="en-US" sz="2800" dirty="0" smtClean="0"/>
              <a:t> and Santiago </a:t>
            </a:r>
            <a:r>
              <a:rPr lang="en-US" sz="2800" dirty="0" err="1" smtClean="0"/>
              <a:t>Hoyos</a:t>
            </a:r>
            <a:endParaRPr lang="en-US" sz="2800" dirty="0" smtClean="0"/>
          </a:p>
        </p:txBody>
      </p:sp>
    </p:spTree>
    <p:extLst>
      <p:ext uri="{BB962C8B-B14F-4D97-AF65-F5344CB8AC3E}">
        <p14:creationId xmlns:p14="http://schemas.microsoft.com/office/powerpoint/2010/main" val="1147028810"/>
      </p:ext>
    </p:extLst>
  </p:cSld>
  <p:clrMapOvr>
    <a:masterClrMapping/>
  </p:clrMapOvr>
  <p:timing>
    <p:tnLst>
      <p:par>
        <p:cTn id="1" dur="indefinite" restart="never" nodeType="tmRoot"/>
      </p:par>
    </p:tnLst>
  </p:timing>
</p:sld>
</file>

<file path=ppt/theme/theme1.xml><?xml version="1.0" encoding="utf-8"?>
<a:theme xmlns:a="http://schemas.openxmlformats.org/drawingml/2006/main" name="Whisp">
  <a:themeElements>
    <a:clrScheme name="Whisp A">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hisp">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Wh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hisp" id="{7CB32D59-10C0-40DD-B7BD-2E94284A981C}" vid="{24B1A44C-C006-48B2-A4D7-E5549B3D8CD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whisp</Template>
  <TotalTime>679</TotalTime>
  <Words>1068</Words>
  <Application>Microsoft Office PowerPoint</Application>
  <PresentationFormat>Widescreen</PresentationFormat>
  <Paragraphs>147</Paragraphs>
  <Slides>15</Slides>
  <Notes>15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15</vt:i4>
      </vt:variant>
    </vt:vector>
  </HeadingPairs>
  <TitlesOfParts>
    <vt:vector size="22" baseType="lpstr">
      <vt:lpstr>Arial</vt:lpstr>
      <vt:lpstr>Calibri</vt:lpstr>
      <vt:lpstr>Century Gothic</vt:lpstr>
      <vt:lpstr>Trebuchet MS</vt:lpstr>
      <vt:lpstr>Wingdings</vt:lpstr>
      <vt:lpstr>Wingdings 3</vt:lpstr>
      <vt:lpstr>Whisp</vt:lpstr>
      <vt:lpstr>Berserker Project Update</vt:lpstr>
      <vt:lpstr>Game Information</vt:lpstr>
      <vt:lpstr>Walkthrough</vt:lpstr>
      <vt:lpstr>Core Gameplay</vt:lpstr>
      <vt:lpstr>Inspiration</vt:lpstr>
      <vt:lpstr>PowerPoint Presentation</vt:lpstr>
      <vt:lpstr>Current Status</vt:lpstr>
      <vt:lpstr>Documentation</vt:lpstr>
      <vt:lpstr>Team Roles</vt:lpstr>
      <vt:lpstr>Team Communication</vt:lpstr>
      <vt:lpstr>Decision-making Process</vt:lpstr>
      <vt:lpstr>Things we learned</vt:lpstr>
      <vt:lpstr>Team goals reached</vt:lpstr>
      <vt:lpstr>Current team goals</vt:lpstr>
      <vt:lpstr>Questions?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Berserker Project Update</dc:title>
  <dc:creator>Daniel Marques de Lima</dc:creator>
  <cp:lastModifiedBy>Daniel Marques de Lima</cp:lastModifiedBy>
  <cp:revision>19</cp:revision>
  <dcterms:created xsi:type="dcterms:W3CDTF">2012-10-15T16:09:19Z</dcterms:created>
  <dcterms:modified xsi:type="dcterms:W3CDTF">2012-10-17T13:24:31Z</dcterms:modified>
</cp:coreProperties>
</file>